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323" r:id="rId5"/>
    <p:sldId id="324" r:id="rId6"/>
    <p:sldId id="318" r:id="rId7"/>
    <p:sldId id="322" r:id="rId8"/>
    <p:sldId id="325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99FF"/>
    <a:srgbClr val="1C1B46"/>
    <a:srgbClr val="4878D6"/>
    <a:srgbClr val="385BA5"/>
    <a:srgbClr val="318C5F"/>
    <a:srgbClr val="51B575"/>
    <a:srgbClr val="239E6B"/>
    <a:srgbClr val="5CAA7F"/>
    <a:srgbClr val="5C88DA"/>
    <a:srgbClr val="537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8876" autoAdjust="0"/>
    <p:restoredTop sz="87179" autoAdjust="0"/>
  </p:normalViewPr>
  <p:slideViewPr>
    <p:cSldViewPr snapToGrid="0" snapToObjects="1" showGuides="1">
      <p:cViewPr varScale="1">
        <p:scale>
          <a:sx n="50" d="100"/>
          <a:sy n="50" d="100"/>
        </p:scale>
        <p:origin x="176" y="14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02.09.2022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02.09.2022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02.09.2022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02.09.2022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02.09.2022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02.09.2022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02.09.2022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02.09.2022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02.09.2022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02.09.2022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02.09.2022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02.09.2022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02.09.2022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02.09.2022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02.09.2022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02.09.2022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02.09.2022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02.09.2022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02.09.2022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02.09.2022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02.09.2022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02.09.2022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02.09.2022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02.09.2022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02.09.2022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02.09.2022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nlm.no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91209409-014C-D7D2-C6D5-22CE9167E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02.09.2022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FAE419B-FDF0-359A-4A5A-FA7620A7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CE019A4-13B0-6A25-95EA-7E753D510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01CD22F-E9ED-613C-06A7-1DC5C83B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74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73C0DC6-3832-F542-2382-74E0EC06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02.09.2022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7077C7F-733D-AF6C-0B8F-58A8EE688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8E3C3C9-1DCA-16B0-384B-2620DB43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4E9132D0-9CA3-2757-CDE4-A55CCCC6B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72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latin typeface="DIN-Regular" panose="02000503040000020004" pitchFamily="2" charset="0"/>
                <a:hlinkClick r:id="rId4"/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</p:spTree>
    <p:extLst>
      <p:ext uri="{BB962C8B-B14F-4D97-AF65-F5344CB8AC3E}">
        <p14:creationId xmlns:p14="http://schemas.microsoft.com/office/powerpoint/2010/main" val="3349680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person, skjermbilde&#10;&#10;Automatisk generert beskrivelse">
            <a:extLst>
              <a:ext uri="{FF2B5EF4-FFF2-40B4-BE49-F238E27FC236}">
                <a16:creationId xmlns:a16="http://schemas.microsoft.com/office/drawing/2014/main" id="{9B9A1734-9BAA-2C41-A2F4-91E60B882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46050"/>
            <a:ext cx="116967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51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125110D-E2A9-140B-1697-0F469310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02.09.2022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9F4FF7F-1D0D-638F-B3DD-9CEC65226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7950F0A-D294-AC1D-AB85-3A0E3838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 descr="Et bilde som inneholder tekst, person, oransje&#10;&#10;Automatisk generert beskrivelse">
            <a:extLst>
              <a:ext uri="{FF2B5EF4-FFF2-40B4-BE49-F238E27FC236}">
                <a16:creationId xmlns:a16="http://schemas.microsoft.com/office/drawing/2014/main" id="{9B3F6068-F6B1-3DD4-9415-33EDF32FE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77955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6" ma:contentTypeDescription="Opprett et nytt dokument." ma:contentTypeScope="" ma:versionID="06aa153f1fd0d5ae824d087484f8dc7b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b11501e9243f83bfdd57c18f20b538b1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  <SharedWithUsers xmlns="ef892c86-b1fb-40fa-9da1-1f7a44fd3304">
      <UserInfo>
        <DisplayName>Narve Nystøyl</DisplayName>
        <AccountId>20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624DE0B-102D-4AB7-8535-DB3F2CCF85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9d4a7e-fd69-444c-bc09-98920aa0daed"/>
    <ds:schemaRef ds:uri="ef892c86-b1fb-40fa-9da1-1f7a44fd33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7CA322-77DB-426D-A690-A6BBBB6B6093}">
  <ds:schemaRefs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e0b68f7f-b31a-445c-bf45-297a51c6838e"/>
    <ds:schemaRef ds:uri="http://www.w3.org/XML/1998/namespace"/>
    <ds:schemaRef ds:uri="c4d6b839-38c0-4088-b240-61a994ce59cc"/>
    <ds:schemaRef ds:uri="ef892c86-b1fb-40fa-9da1-1f7a44fd3304"/>
    <ds:schemaRef ds:uri="a39d4a7e-fd69-444c-bc09-98920aa0dae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283</TotalTime>
  <Words>53</Words>
  <Application>Microsoft Office PowerPoint</Application>
  <PresentationFormat>Widescreen</PresentationFormat>
  <Paragraphs>11</Paragraphs>
  <Slides>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5</vt:i4>
      </vt:variant>
    </vt:vector>
  </HeadingPairs>
  <TitlesOfParts>
    <vt:vector size="6" baseType="lpstr"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9</cp:revision>
  <dcterms:created xsi:type="dcterms:W3CDTF">2022-02-23T13:22:30Z</dcterms:created>
  <dcterms:modified xsi:type="dcterms:W3CDTF">2022-09-02T14:22:58Z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