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302" r:id="rId6"/>
    <p:sldId id="293" r:id="rId7"/>
    <p:sldId id="295" r:id="rId8"/>
    <p:sldId id="300" r:id="rId9"/>
    <p:sldId id="29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252"/>
            <a:ext cx="12192000" cy="63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" y="306"/>
            <a:ext cx="12190912" cy="6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0" ma:contentTypeDescription="Opprett et nytt dokument." ma:contentTypeScope="" ma:versionID="16ebef62fa8be83fa061ef0267b34fdf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5375b9e6bf87079ff0661d222e197c3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ef892c86-b1fb-40fa-9da1-1f7a44fd3304"/>
    <ds:schemaRef ds:uri="http://schemas.microsoft.com/office/2006/metadata/properties"/>
    <ds:schemaRef ds:uri="http://schemas.microsoft.com/office/2006/documentManagement/types"/>
    <ds:schemaRef ds:uri="http://purl.org/dc/elements/1.1/"/>
    <ds:schemaRef ds:uri="a39d4a7e-fd69-444c-bc09-98920aa0dae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42BF76-0588-44B8-AD28-680DFAE99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Elise Haugland</cp:lastModifiedBy>
  <cp:revision>75</cp:revision>
  <dcterms:created xsi:type="dcterms:W3CDTF">2016-02-17T11:12:27Z</dcterms:created>
  <dcterms:modified xsi:type="dcterms:W3CDTF">2019-10-01T08:59:21Z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