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314" r:id="rId5"/>
    <p:sldId id="316" r:id="rId6"/>
    <p:sldId id="323" r:id="rId7"/>
    <p:sldId id="322" r:id="rId8"/>
    <p:sldId id="325" r:id="rId9"/>
    <p:sldId id="318" r:id="rId10"/>
    <p:sldId id="326" r:id="rId11"/>
    <p:sldId id="312" r:id="rId12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894" autoAdjust="0"/>
    <p:restoredTop sz="94660"/>
  </p:normalViewPr>
  <p:slideViewPr>
    <p:cSldViewPr snapToGrid="0">
      <p:cViewPr varScale="1">
        <p:scale>
          <a:sx n="78" d="100"/>
          <a:sy n="78" d="100"/>
        </p:scale>
        <p:origin x="192" y="8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FFC58-786E-4BB9-8A13-5B217BF10033}" type="datetimeFigureOut">
              <a:rPr lang="nb-NO" smtClean="0"/>
              <a:t>28.10.2021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235-1295-48DF-B210-7CBEA84075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46125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FFC58-786E-4BB9-8A13-5B217BF10033}" type="datetimeFigureOut">
              <a:rPr lang="nb-NO" smtClean="0"/>
              <a:t>28.10.2021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235-1295-48DF-B210-7CBEA84075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32433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FFC58-786E-4BB9-8A13-5B217BF10033}" type="datetimeFigureOut">
              <a:rPr lang="nb-NO" smtClean="0"/>
              <a:t>28.10.2021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235-1295-48DF-B210-7CBEA84075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11485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FFC58-786E-4BB9-8A13-5B217BF10033}" type="datetimeFigureOut">
              <a:rPr lang="nb-NO" smtClean="0"/>
              <a:t>28.10.2021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235-1295-48DF-B210-7CBEA84075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15039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FFC58-786E-4BB9-8A13-5B217BF10033}" type="datetimeFigureOut">
              <a:rPr lang="nb-NO" smtClean="0"/>
              <a:t>28.10.2021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235-1295-48DF-B210-7CBEA84075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46386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FFC58-786E-4BB9-8A13-5B217BF10033}" type="datetimeFigureOut">
              <a:rPr lang="nb-NO" smtClean="0"/>
              <a:t>28.10.2021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235-1295-48DF-B210-7CBEA84075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69187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FFC58-786E-4BB9-8A13-5B217BF10033}" type="datetimeFigureOut">
              <a:rPr lang="nb-NO" smtClean="0"/>
              <a:t>28.10.2021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235-1295-48DF-B210-7CBEA84075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2455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FFC58-786E-4BB9-8A13-5B217BF10033}" type="datetimeFigureOut">
              <a:rPr lang="nb-NO" smtClean="0"/>
              <a:t>28.10.2021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235-1295-48DF-B210-7CBEA84075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59519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FFC58-786E-4BB9-8A13-5B217BF10033}" type="datetimeFigureOut">
              <a:rPr lang="nb-NO" smtClean="0"/>
              <a:t>28.10.2021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235-1295-48DF-B210-7CBEA84075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69417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FFC58-786E-4BB9-8A13-5B217BF10033}" type="datetimeFigureOut">
              <a:rPr lang="nb-NO" smtClean="0"/>
              <a:t>28.10.2021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235-1295-48DF-B210-7CBEA84075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26262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FFC58-786E-4BB9-8A13-5B217BF10033}" type="datetimeFigureOut">
              <a:rPr lang="nb-NO" smtClean="0"/>
              <a:t>28.10.2021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235-1295-48DF-B210-7CBEA84075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44789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FC58-786E-4BB9-8A13-5B217BF10033}" type="datetimeFigureOut">
              <a:rPr lang="nb-NO" smtClean="0"/>
              <a:t>28.10.2021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D9235-1295-48DF-B210-7CBEA84075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21761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nlm.no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tekst, utendørs&#10;&#10;Automatisk generert beskrivelse">
            <a:extLst>
              <a:ext uri="{FF2B5EF4-FFF2-40B4-BE49-F238E27FC236}">
                <a16:creationId xmlns:a16="http://schemas.microsoft.com/office/drawing/2014/main" id="{4805692C-722A-AB4C-A26D-521916F1FA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589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, elektronikk, skjermbilde, gul&#10;&#10;Automatisk generert beskrivelse">
            <a:extLst>
              <a:ext uri="{FF2B5EF4-FFF2-40B4-BE49-F238E27FC236}">
                <a16:creationId xmlns:a16="http://schemas.microsoft.com/office/drawing/2014/main" id="{3C72F172-D6CD-E44A-8CEE-681C091C1F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995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Et bilde som inneholder person, innendørs, personer, konferanserom&#10;&#10;Automatisk generert beskrivelse">
            <a:extLst>
              <a:ext uri="{FF2B5EF4-FFF2-40B4-BE49-F238E27FC236}">
                <a16:creationId xmlns:a16="http://schemas.microsoft.com/office/drawing/2014/main" id="{DD60F39A-E497-F349-9F7A-336EFE26D6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8" b="77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Bilde 10" descr="Et bilde som inneholder tekst, person&#10;&#10;Automatisk generert beskrivelse">
            <a:extLst>
              <a:ext uri="{FF2B5EF4-FFF2-40B4-BE49-F238E27FC236}">
                <a16:creationId xmlns:a16="http://schemas.microsoft.com/office/drawing/2014/main" id="{2C11AE95-6996-8C4D-89AF-B68EFF1AD5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763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tekst, person, skjermbilde&#10;&#10;Automatisk generert beskrivelse">
            <a:extLst>
              <a:ext uri="{FF2B5EF4-FFF2-40B4-BE49-F238E27FC236}">
                <a16:creationId xmlns:a16="http://schemas.microsoft.com/office/drawing/2014/main" id="{9B9A1734-9BAA-2C41-A2F4-91E60B8821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146050"/>
            <a:ext cx="11696700" cy="656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251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, utendørs&#10;&#10;Automatisk generert beskrivelse">
            <a:extLst>
              <a:ext uri="{FF2B5EF4-FFF2-40B4-BE49-F238E27FC236}">
                <a16:creationId xmlns:a16="http://schemas.microsoft.com/office/drawing/2014/main" id="{B1E8AB8A-CC47-6140-84F2-318AC2570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404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BCA803CE-9D87-F047-A974-FCF679F31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2"/>
            <a:ext cx="2160896" cy="6858000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5F22AF13-A031-A440-9CC8-A390F5E6E1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1837781" y="1282"/>
            <a:ext cx="12191980" cy="68567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2B87A76C-46F4-4D4A-BB74-68AEC62B6159}"/>
              </a:ext>
            </a:extLst>
          </p:cNvPr>
          <p:cNvSpPr txBox="1"/>
          <p:nvPr/>
        </p:nvSpPr>
        <p:spPr>
          <a:xfrm>
            <a:off x="389966" y="858982"/>
            <a:ext cx="3805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b="1" dirty="0">
                <a:latin typeface="DIN-Bold" panose="02000603040000020004" pitchFamily="2" charset="0"/>
              </a:rPr>
              <a:t>Visste du at...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9AD702CF-56BD-C449-9B8A-5AB984F6FDE6}"/>
              </a:ext>
            </a:extLst>
          </p:cNvPr>
          <p:cNvSpPr txBox="1"/>
          <p:nvPr/>
        </p:nvSpPr>
        <p:spPr>
          <a:xfrm>
            <a:off x="389966" y="2244436"/>
            <a:ext cx="34962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DIN-Regular" panose="02000503040000020004" pitchFamily="2" charset="0"/>
              </a:rPr>
              <a:t>Misjonssambandets flerkulturelle arbeid har en egen side på </a:t>
            </a:r>
            <a:r>
              <a:rPr lang="nb-NO" sz="2400" u="sng" dirty="0">
                <a:latin typeface="DIN-Regular" panose="02000503040000020004" pitchFamily="2" charset="0"/>
                <a:hlinkClick r:id="rId4"/>
              </a:rPr>
              <a:t>misjonssambandet.no</a:t>
            </a:r>
            <a:r>
              <a:rPr lang="nb-NO" sz="2400" dirty="0">
                <a:latin typeface="DIN-Regular" panose="02000503040000020004" pitchFamily="2" charset="0"/>
              </a:rPr>
              <a:t>? Her finner du tips til kurs, </a:t>
            </a:r>
            <a:r>
              <a:rPr lang="nb-NO" sz="2400" dirty="0" err="1">
                <a:latin typeface="DIN-Regular" panose="02000503040000020004" pitchFamily="2" charset="0"/>
              </a:rPr>
              <a:t>apper</a:t>
            </a:r>
            <a:r>
              <a:rPr lang="nb-NO" sz="2400" dirty="0">
                <a:latin typeface="DIN-Regular" panose="02000503040000020004" pitchFamily="2" charset="0"/>
              </a:rPr>
              <a:t>, praktiske råd og mye annet spennende. Bli engasjert i dette spennende og viktige arbeidet!</a:t>
            </a:r>
          </a:p>
        </p:txBody>
      </p:sp>
    </p:spTree>
    <p:extLst>
      <p:ext uri="{BB962C8B-B14F-4D97-AF65-F5344CB8AC3E}">
        <p14:creationId xmlns:p14="http://schemas.microsoft.com/office/powerpoint/2010/main" val="3349680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DC6FF844-5BFB-CE43-8EC3-5ADFB4B48F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80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tekst&#10;&#10;Automatisk generert beskrivelse">
            <a:extLst>
              <a:ext uri="{FF2B5EF4-FFF2-40B4-BE49-F238E27FC236}">
                <a16:creationId xmlns:a16="http://schemas.microsoft.com/office/drawing/2014/main" id="{64513331-22A9-9A47-B943-62776E4127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8" r="146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7171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57D0D5DFF58674E9950099EB51EF993" ma:contentTypeVersion="13" ma:contentTypeDescription="Opprett et nytt dokument." ma:contentTypeScope="" ma:versionID="84dade42b1f05591e040db6ac2381dab">
  <xsd:schema xmlns:xsd="http://www.w3.org/2001/XMLSchema" xmlns:xs="http://www.w3.org/2001/XMLSchema" xmlns:p="http://schemas.microsoft.com/office/2006/metadata/properties" xmlns:ns2="a39d4a7e-fd69-444c-bc09-98920aa0daed" xmlns:ns3="ef892c86-b1fb-40fa-9da1-1f7a44fd3304" targetNamespace="http://schemas.microsoft.com/office/2006/metadata/properties" ma:root="true" ma:fieldsID="19dc08fa7172c3d989f074aad8ab038d" ns2:_="" ns3:_="">
    <xsd:import namespace="a39d4a7e-fd69-444c-bc09-98920aa0daed"/>
    <xsd:import namespace="ef892c86-b1fb-40fa-9da1-1f7a44fd3304"/>
    <xsd:element name="properties">
      <xsd:complexType>
        <xsd:sequence>
          <xsd:element name="documentManagement">
            <xsd:complexType>
              <xsd:all>
                <xsd:element ref="ns2:Prosjektfase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9d4a7e-fd69-444c-bc09-98920aa0daed" elementFormDefault="qualified">
    <xsd:import namespace="http://schemas.microsoft.com/office/2006/documentManagement/types"/>
    <xsd:import namespace="http://schemas.microsoft.com/office/infopath/2007/PartnerControls"/>
    <xsd:element name="Prosjektfase" ma:index="8" nillable="true" ma:displayName="Prosjektfase" ma:format="Dropdown" ma:internalName="Prosjektfase">
      <xsd:simpleType>
        <xsd:restriction base="dms:Choice">
          <xsd:enumeration value="Bestilling"/>
          <xsd:enumeration value="Ideutvikling"/>
          <xsd:enumeration value="Ressursallokering"/>
          <xsd:enumeration value="Produksjon"/>
          <xsd:enumeration value="Publikasjon"/>
          <xsd:enumeration value="Evaluering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892c86-b1fb-40fa-9da1-1f7a44fd330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osjektfase xmlns="a39d4a7e-fd69-444c-bc09-98920aa0daed" xsi:nil="true"/>
  </documentManagement>
</p:properties>
</file>

<file path=customXml/itemProps1.xml><?xml version="1.0" encoding="utf-8"?>
<ds:datastoreItem xmlns:ds="http://schemas.openxmlformats.org/officeDocument/2006/customXml" ds:itemID="{0A1EEF03-E779-4E19-870F-441ED7AE1679}"/>
</file>

<file path=customXml/itemProps2.xml><?xml version="1.0" encoding="utf-8"?>
<ds:datastoreItem xmlns:ds="http://schemas.openxmlformats.org/officeDocument/2006/customXml" ds:itemID="{4362DA72-B35A-4FA5-9B3C-BA6618F0747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BCF47CE-4FE5-45B6-8364-9C942B469880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20211</TotalTime>
  <Words>41</Words>
  <Application>Microsoft Macintosh PowerPoint</Application>
  <PresentationFormat>Widescreen</PresentationFormat>
  <Paragraphs>2</Paragraphs>
  <Slides>8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DIN-Bold</vt:lpstr>
      <vt:lpstr>DIN-Regular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Grete Haukelid</dc:creator>
  <cp:lastModifiedBy>Vegard Heldal</cp:lastModifiedBy>
  <cp:revision>127</cp:revision>
  <dcterms:created xsi:type="dcterms:W3CDTF">2016-02-17T11:12:27Z</dcterms:created>
  <dcterms:modified xsi:type="dcterms:W3CDTF">2021-10-29T12:27:29Z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0x010100257D0D5DFF58674E9950099EB51EF993</vt:lpwstr>
  </property>
</Properties>
</file>