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88" r:id="rId4"/>
    <p:sldId id="290" r:id="rId5"/>
    <p:sldId id="287" r:id="rId6"/>
    <p:sldId id="28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9F4CA-172D-4F25-A10A-3C06CDFA5A64}" v="22" dt="2019-03-01T13:23:0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ve Nystøyl" userId="09f2e736-0d4b-43fe-b51d-7671f838ba4e" providerId="ADAL" clId="{77F9F4CA-172D-4F25-A10A-3C06CDFA5A64}"/>
    <pc:docChg chg="undo custSel addSld delSld modSld">
      <pc:chgData name="Narve Nystøyl" userId="09f2e736-0d4b-43fe-b51d-7671f838ba4e" providerId="ADAL" clId="{77F9F4CA-172D-4F25-A10A-3C06CDFA5A64}" dt="2019-03-01T13:23:07.606" v="21" actId="2696"/>
      <pc:docMkLst>
        <pc:docMk/>
      </pc:docMkLst>
      <pc:sldChg chg="addSp delSp modSp add del">
        <pc:chgData name="Narve Nystøyl" userId="09f2e736-0d4b-43fe-b51d-7671f838ba4e" providerId="ADAL" clId="{77F9F4CA-172D-4F25-A10A-3C06CDFA5A64}" dt="2019-02-28T14:19:04.440" v="5" actId="962"/>
        <pc:sldMkLst>
          <pc:docMk/>
          <pc:sldMk cId="4105501168" sldId="262"/>
        </pc:sldMkLst>
        <pc:picChg chg="add mod">
          <ac:chgData name="Narve Nystøyl" userId="09f2e736-0d4b-43fe-b51d-7671f838ba4e" providerId="ADAL" clId="{77F9F4CA-172D-4F25-A10A-3C06CDFA5A64}" dt="2019-02-28T14:19:04.440" v="5" actId="962"/>
          <ac:picMkLst>
            <pc:docMk/>
            <pc:sldMk cId="4105501168" sldId="262"/>
            <ac:picMk id="3" creationId="{D7D9C2C9-561D-4A47-A353-8A171E96E730}"/>
          </ac:picMkLst>
        </pc:picChg>
        <pc:picChg chg="del">
          <ac:chgData name="Narve Nystøyl" userId="09f2e736-0d4b-43fe-b51d-7671f838ba4e" providerId="ADAL" clId="{77F9F4CA-172D-4F25-A10A-3C06CDFA5A64}" dt="2019-02-28T14:18:51.988" v="2" actId="478"/>
          <ac:picMkLst>
            <pc:docMk/>
            <pc:sldMk cId="4105501168" sldId="262"/>
            <ac:picMk id="5" creationId="{3D8647A2-4B96-41CE-8705-3609E20D448F}"/>
          </ac:picMkLst>
        </pc:picChg>
      </pc:sldChg>
      <pc:sldChg chg="addSp delSp modSp del">
        <pc:chgData name="Narve Nystøyl" userId="09f2e736-0d4b-43fe-b51d-7671f838ba4e" providerId="ADAL" clId="{77F9F4CA-172D-4F25-A10A-3C06CDFA5A64}" dt="2019-03-01T13:23:07.606" v="21" actId="2696"/>
        <pc:sldMkLst>
          <pc:docMk/>
          <pc:sldMk cId="681254205" sldId="283"/>
        </pc:sldMkLst>
        <pc:picChg chg="add del mod">
          <ac:chgData name="Narve Nystøyl" userId="09f2e736-0d4b-43fe-b51d-7671f838ba4e" providerId="ADAL" clId="{77F9F4CA-172D-4F25-A10A-3C06CDFA5A64}" dt="2019-03-01T11:01:45.992" v="16" actId="478"/>
          <ac:picMkLst>
            <pc:docMk/>
            <pc:sldMk cId="681254205" sldId="283"/>
            <ac:picMk id="3" creationId="{B480F98D-5EA1-45BA-8A51-30140E4329F1}"/>
          </ac:picMkLst>
        </pc:picChg>
        <pc:picChg chg="del">
          <ac:chgData name="Narve Nystøyl" userId="09f2e736-0d4b-43fe-b51d-7671f838ba4e" providerId="ADAL" clId="{77F9F4CA-172D-4F25-A10A-3C06CDFA5A64}" dt="2019-02-28T14:20:00.021" v="6" actId="478"/>
          <ac:picMkLst>
            <pc:docMk/>
            <pc:sldMk cId="681254205" sldId="283"/>
            <ac:picMk id="4" creationId="{27A500C6-7C55-4F4D-B928-93B72BE48D37}"/>
          </ac:picMkLst>
        </pc:picChg>
        <pc:picChg chg="add mod">
          <ac:chgData name="Narve Nystøyl" userId="09f2e736-0d4b-43fe-b51d-7671f838ba4e" providerId="ADAL" clId="{77F9F4CA-172D-4F25-A10A-3C06CDFA5A64}" dt="2019-03-01T11:02:10.820" v="19" actId="962"/>
          <ac:picMkLst>
            <pc:docMk/>
            <pc:sldMk cId="681254205" sldId="283"/>
            <ac:picMk id="4" creationId="{E217DF2F-BC46-4CC5-B135-1B253780018C}"/>
          </ac:picMkLst>
        </pc:picChg>
      </pc:sldChg>
      <pc:sldChg chg="del">
        <pc:chgData name="Narve Nystøyl" userId="09f2e736-0d4b-43fe-b51d-7671f838ba4e" providerId="ADAL" clId="{77F9F4CA-172D-4F25-A10A-3C06CDFA5A64}" dt="2019-03-01T13:23:06.196" v="20" actId="2696"/>
        <pc:sldMkLst>
          <pc:docMk/>
          <pc:sldMk cId="3630102254" sldId="286"/>
        </pc:sldMkLst>
      </pc:sldChg>
      <pc:sldChg chg="addSp modSp add">
        <pc:chgData name="Narve Nystøyl" userId="09f2e736-0d4b-43fe-b51d-7671f838ba4e" providerId="ADAL" clId="{77F9F4CA-172D-4F25-A10A-3C06CDFA5A64}" dt="2019-02-28T14:30:28.864" v="15" actId="14100"/>
        <pc:sldMkLst>
          <pc:docMk/>
          <pc:sldMk cId="1999205598" sldId="290"/>
        </pc:sldMkLst>
        <pc:picChg chg="add mod">
          <ac:chgData name="Narve Nystøyl" userId="09f2e736-0d4b-43fe-b51d-7671f838ba4e" providerId="ADAL" clId="{77F9F4CA-172D-4F25-A10A-3C06CDFA5A64}" dt="2019-02-28T14:30:28.864" v="15" actId="14100"/>
          <ac:picMkLst>
            <pc:docMk/>
            <pc:sldMk cId="1999205598" sldId="290"/>
            <ac:picMk id="3" creationId="{8FBBE6AB-3446-4411-8D74-B9B6E21564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klær&#10;&#10;Beskrivelse som er generert med høy visshet">
            <a:extLst>
              <a:ext uri="{FF2B5EF4-FFF2-40B4-BE49-F238E27FC236}">
                <a16:creationId xmlns:a16="http://schemas.microsoft.com/office/drawing/2014/main" id="{D7D9C2C9-561D-4A47-A353-8A171E96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ADBF6CD-D411-49E6-8D70-97549281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94554EE-D65E-4F07-923C-AEAAA2D6F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142" y="0"/>
            <a:ext cx="13205366" cy="69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tre&#10;&#10;Beskrivelse som er generert med svært høy visshet">
            <a:extLst>
              <a:ext uri="{FF2B5EF4-FFF2-40B4-BE49-F238E27FC236}">
                <a16:creationId xmlns:a16="http://schemas.microsoft.com/office/drawing/2014/main" id="{8FBBE6AB-3446-4411-8D74-B9B6E215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"/>
            <a:ext cx="12193594" cy="68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1EA0016-A4F4-47DF-95AC-0AF34B4B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9381610-F519-4002-9071-DD3DF5C3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Narve Nystøyl</cp:lastModifiedBy>
  <cp:revision>69</cp:revision>
  <dcterms:created xsi:type="dcterms:W3CDTF">2016-02-17T11:12:27Z</dcterms:created>
  <dcterms:modified xsi:type="dcterms:W3CDTF">2019-03-01T13:23:10Z</dcterms:modified>
</cp:coreProperties>
</file>