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328" r:id="rId5"/>
    <p:sldId id="263" r:id="rId6"/>
    <p:sldId id="322" r:id="rId7"/>
    <p:sldId id="325" r:id="rId8"/>
    <p:sldId id="318" r:id="rId9"/>
    <p:sldId id="327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9FF"/>
    <a:srgbClr val="1C1B46"/>
    <a:srgbClr val="4878D6"/>
    <a:srgbClr val="385BA5"/>
    <a:srgbClr val="318C5F"/>
    <a:srgbClr val="51B575"/>
    <a:srgbClr val="239E6B"/>
    <a:srgbClr val="5CAA7F"/>
    <a:srgbClr val="5C88DA"/>
    <a:srgbClr val="537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16" autoAdjust="0"/>
    <p:restoredTop sz="87179" autoAdjust="0"/>
  </p:normalViewPr>
  <p:slideViewPr>
    <p:cSldViewPr snapToGrid="0" snapToObjects="1" showGuides="1">
      <p:cViewPr varScale="1">
        <p:scale>
          <a:sx n="58" d="100"/>
          <a:sy n="58" d="100"/>
        </p:scale>
        <p:origin x="224" y="13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28.02.2022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28.02.2022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28.02.2022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28.02.2022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28.02.2022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28.02.2022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28.02.2022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28.02.2022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28.02.2022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28.02.2022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28.02.2022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28.02.2022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28.02.2022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28.02.2022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28.02.2022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28.02.2022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28.02.2022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28.02.2022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28.02.2022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28.02.2022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28.02.2022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28.02.2022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28.02.2022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28.02.2022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28.02.2022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lm.no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nlm.no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032327-330F-C54B-8077-C4893D83A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Plassholder for innhold 8" descr="Et bilde som inneholder tekst, utendørs, kyst&#10;&#10;Automatisk generert beskrivelse">
            <a:extLst>
              <a:ext uri="{FF2B5EF4-FFF2-40B4-BE49-F238E27FC236}">
                <a16:creationId xmlns:a16="http://schemas.microsoft.com/office/drawing/2014/main" id="{A50CCF91-6059-C548-8237-929DCD3454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24693"/>
            <a:ext cx="12192000" cy="6858000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EE4657-CE17-394F-807A-58662D8C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28.02.2022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D981BF9-934A-5F4B-823A-EC30FE942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D0AEAF-DED9-1249-A79F-8B131FD05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7BA58F82-4A36-7D42-83D8-D8390240EABB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9674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DDA52A-C65E-4281-AD8E-C1103346E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Plassholder for innhold 8" descr="Et bilde som inneholder tekst, gress, utendørs, person&#10;&#10;Automatisk generert beskrivelse">
            <a:extLst>
              <a:ext uri="{FF2B5EF4-FFF2-40B4-BE49-F238E27FC236}">
                <a16:creationId xmlns:a16="http://schemas.microsoft.com/office/drawing/2014/main" id="{25669418-2EB2-443B-9C91-C932E98875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425786" y="-81280"/>
            <a:ext cx="9537382" cy="6939280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57C395C-512C-487F-BDF5-C865F20AB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28.02.2022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5A77576-9C0D-43CC-8629-E1515C12A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A992DBD-BC99-485C-8B35-5F094F421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346242AA-4DE8-4DF5-8927-49A273465D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264833" y="1423564"/>
            <a:ext cx="3058969" cy="4211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dirty="0"/>
              <a:t>Følg bønneaksjonen på </a:t>
            </a:r>
            <a:r>
              <a:rPr lang="nb-NO" dirty="0" err="1"/>
              <a:t>facebook</a:t>
            </a:r>
            <a:r>
              <a:rPr lang="nb-NO" dirty="0"/>
              <a:t>, </a:t>
            </a:r>
            <a:r>
              <a:rPr lang="nb-NO" dirty="0" err="1"/>
              <a:t>instagram</a:t>
            </a:r>
            <a:r>
              <a:rPr lang="nb-NO" dirty="0"/>
              <a:t> eller 30dagersbonn.no </a:t>
            </a:r>
          </a:p>
          <a:p>
            <a:pPr marL="0" indent="0">
              <a:buNone/>
            </a:pPr>
            <a:r>
              <a:rPr lang="nb-NO" dirty="0"/>
              <a:t>Eller kontakt </a:t>
            </a:r>
            <a:r>
              <a:rPr lang="nb-NO" dirty="0">
                <a:hlinkClick r:id="rId3"/>
              </a:rPr>
              <a:t>info@nlm.no</a:t>
            </a:r>
            <a:r>
              <a:rPr lang="nb-NO" dirty="0"/>
              <a:t> hvis du ønsker papirutgave. </a:t>
            </a:r>
          </a:p>
        </p:txBody>
      </p:sp>
    </p:spTree>
    <p:extLst>
      <p:ext uri="{BB962C8B-B14F-4D97-AF65-F5344CB8AC3E}">
        <p14:creationId xmlns:p14="http://schemas.microsoft.com/office/powerpoint/2010/main" val="600540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person, skjermbilde&#10;&#10;Automatisk generert beskrivelse">
            <a:extLst>
              <a:ext uri="{FF2B5EF4-FFF2-40B4-BE49-F238E27FC236}">
                <a16:creationId xmlns:a16="http://schemas.microsoft.com/office/drawing/2014/main" id="{9B9A1734-9BAA-2C41-A2F4-91E60B882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46050"/>
            <a:ext cx="116967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51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utendørs&#10;&#10;Automatisk generert beskrivelse">
            <a:extLst>
              <a:ext uri="{FF2B5EF4-FFF2-40B4-BE49-F238E27FC236}">
                <a16:creationId xmlns:a16="http://schemas.microsoft.com/office/drawing/2014/main" id="{B1E8AB8A-CC47-6140-84F2-318AC2570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04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</p:spTree>
    <p:extLst>
      <p:ext uri="{BB962C8B-B14F-4D97-AF65-F5344CB8AC3E}">
        <p14:creationId xmlns:p14="http://schemas.microsoft.com/office/powerpoint/2010/main" val="3349680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0E81D33-6678-D34F-85C9-36857644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C1641D8-06B9-7A44-9BED-E18E7C0F2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45260E1-7871-D644-8AD2-EFF0B78E9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6D08DA87-FBFB-5E4B-9783-00257E2D4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70016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3" ma:contentTypeDescription="Opprett et nytt dokument." ma:contentTypeScope="" ma:versionID="84dade42b1f05591e040db6ac2381dab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19dc08fa7172c3d989f074aad8ab038d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sjektfase xmlns="a39d4a7e-fd69-444c-bc09-98920aa0daed" xsi:nil="true"/>
  </documentManagement>
</p:properties>
</file>

<file path=customXml/itemProps1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934756-4C44-424C-B4D5-5A6D68CA3459}"/>
</file>

<file path=customXml/itemProps3.xml><?xml version="1.0" encoding="utf-8"?>
<ds:datastoreItem xmlns:ds="http://schemas.openxmlformats.org/officeDocument/2006/customXml" ds:itemID="{447CA322-77DB-426D-A690-A6BBBB6B6093}">
  <ds:schemaRefs>
    <ds:schemaRef ds:uri="http://purl.org/dc/terms/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e0b68f7f-b31a-445c-bf45-297a51c6838e"/>
    <ds:schemaRef ds:uri="http://www.w3.org/XML/1998/namespace"/>
    <ds:schemaRef ds:uri="c4d6b839-38c0-4088-b240-61a994ce59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245</TotalTime>
  <Words>75</Words>
  <Application>Microsoft Macintosh PowerPoint</Application>
  <PresentationFormat>Widescreen</PresentationFormat>
  <Paragraphs>13</Paragraphs>
  <Slides>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3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4</cp:revision>
  <dcterms:created xsi:type="dcterms:W3CDTF">2022-02-23T13:22:30Z</dcterms:created>
  <dcterms:modified xsi:type="dcterms:W3CDTF">2022-02-28T13:58:53Z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