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28" r:id="rId5"/>
    <p:sldId id="322" r:id="rId6"/>
    <p:sldId id="325" r:id="rId7"/>
    <p:sldId id="330" r:id="rId8"/>
    <p:sldId id="318" r:id="rId9"/>
    <p:sldId id="327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9FF"/>
    <a:srgbClr val="1C1B46"/>
    <a:srgbClr val="4878D6"/>
    <a:srgbClr val="385BA5"/>
    <a:srgbClr val="318C5F"/>
    <a:srgbClr val="51B575"/>
    <a:srgbClr val="239E6B"/>
    <a:srgbClr val="5CAA7F"/>
    <a:srgbClr val="5C88DA"/>
    <a:srgbClr val="537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 snapToObjects="1" showGuides="1">
      <p:cViewPr varScale="1">
        <p:scale>
          <a:sx n="27" d="100"/>
          <a:sy n="27" d="100"/>
        </p:scale>
        <p:origin x="447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F965DE55-4977-DC45-A0A9-479C38E029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228048-E4EB-C547-8035-FE2A6C563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BE041-1F04-2E4B-96AD-F5D13E07A345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14983B0-6557-C341-9167-076DDD571D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92CF02C-B5B2-FD41-9797-C4BD3444F2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A43D7-33EB-C94D-B629-365C042CDF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09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FC01D-8DB6-5147-91ED-71C8253B5101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1EF97-C7EB-2043-99F9-FF2814ADFE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037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02.05.2022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11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710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691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4530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02.05.2022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2716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20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02.05.2022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8690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69FF9F66-21E2-0740-8AA3-CA74A7098C5F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942925" y="365125"/>
            <a:ext cx="410874" cy="61454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1921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re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6023810" cy="3400757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12" name="Plassholder for bilde 6">
            <a:extLst>
              <a:ext uri="{FF2B5EF4-FFF2-40B4-BE49-F238E27FC236}">
                <a16:creationId xmlns:a16="http://schemas.microsoft.com/office/drawing/2014/main" id="{C7D0EA4D-C7D3-9040-BC8B-75C8DDBCA61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537285"/>
            <a:ext cx="6023811" cy="3320716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50234088-00F0-214E-ABF0-5E5DAEF667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68189" y="0"/>
            <a:ext cx="6023811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AC0AAB66-ECEE-EA43-9264-F7518065295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942925" y="365125"/>
            <a:ext cx="410874" cy="61454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  <p:sp>
        <p:nvSpPr>
          <p:cNvPr id="14" name="Plassholder for tekst 4">
            <a:extLst>
              <a:ext uri="{FF2B5EF4-FFF2-40B4-BE49-F238E27FC236}">
                <a16:creationId xmlns:a16="http://schemas.microsoft.com/office/drawing/2014/main" id="{2A5E0042-5B1E-0F4E-AD86-E64E4FE1B2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</p:spTree>
    <p:extLst>
      <p:ext uri="{BB962C8B-B14F-4D97-AF65-F5344CB8AC3E}">
        <p14:creationId xmlns:p14="http://schemas.microsoft.com/office/powerpoint/2010/main" val="2748967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989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779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lassholder for bilde 36" descr="Et bilde som inneholder person, innendørs, folkemengde&#10;&#10;Automatisk generert beskrivelse">
            <a:extLst>
              <a:ext uri="{FF2B5EF4-FFF2-40B4-BE49-F238E27FC236}">
                <a16:creationId xmlns:a16="http://schemas.microsoft.com/office/drawing/2014/main" id="{6A6E582B-886B-5540-A960-50E3D9736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28222" y="5039"/>
            <a:ext cx="12220222" cy="6873875"/>
          </a:xfrm>
          <a:prstGeom prst="rect">
            <a:avLst/>
          </a:prstGeom>
        </p:spPr>
      </p:pic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02.05.2022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8837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5419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866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0040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02.05.2022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5889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02.05.2022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8608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02.05.2022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5372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02.05.2022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0537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02.05.2022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4033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02.05.2022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469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02.05.2022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344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ssholder for bilde 6">
            <a:extLst>
              <a:ext uri="{FF2B5EF4-FFF2-40B4-BE49-F238E27FC236}">
                <a16:creationId xmlns:a16="http://schemas.microsoft.com/office/drawing/2014/main" id="{B62F9DF0-A938-E549-ABE7-20AE9309B2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02.05.2022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tekst 4">
            <a:extLst>
              <a:ext uri="{FF2B5EF4-FFF2-40B4-BE49-F238E27FC236}">
                <a16:creationId xmlns:a16="http://schemas.microsoft.com/office/drawing/2014/main" id="{A65FF5C8-1227-BD43-A074-D93A6CC549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025941" y="1296783"/>
            <a:ext cx="2855093" cy="429038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  <p:sp>
        <p:nvSpPr>
          <p:cNvPr id="88" name="Plassholder for tekst 4">
            <a:extLst>
              <a:ext uri="{FF2B5EF4-FFF2-40B4-BE49-F238E27FC236}">
                <a16:creationId xmlns:a16="http://schemas.microsoft.com/office/drawing/2014/main" id="{A016B20B-E033-9248-A7E2-94B71B8AB419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369174" y="421901"/>
            <a:ext cx="2008778" cy="614544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76457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02.05.2022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640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02.05.2022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006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784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2104" y="6356349"/>
            <a:ext cx="6453599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758A8C35-AF8C-A944-9033-CEF161BADF9F}"/>
              </a:ext>
            </a:extLst>
          </p:cNvPr>
          <p:cNvSpPr>
            <a:spLocks noGrp="1" noChangeAspect="1"/>
          </p:cNvSpPr>
          <p:nvPr>
            <p:ph type="body" sz="half" idx="13" hasCustomPrompt="1"/>
          </p:nvPr>
        </p:nvSpPr>
        <p:spPr>
          <a:xfrm>
            <a:off x="7673418" y="0"/>
            <a:ext cx="3864989" cy="196077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2EECD23C-0835-6844-9F5C-42E1A2862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325" y="3515209"/>
            <a:ext cx="5288437" cy="1311128"/>
          </a:xfrm>
          <a:solidFill>
            <a:srgbClr val="1C1B46"/>
          </a:solidFill>
        </p:spPr>
        <p:txBody>
          <a:bodyPr>
            <a:spAutoFit/>
          </a:bodyPr>
          <a:lstStyle>
            <a:lvl1pPr>
              <a:defRPr sz="8800" b="1">
                <a:solidFill>
                  <a:srgbClr val="5799FF"/>
                </a:solidFill>
              </a:defRPr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14" name="Plassholder for tekst 4">
            <a:extLst>
              <a:ext uri="{FF2B5EF4-FFF2-40B4-BE49-F238E27FC236}">
                <a16:creationId xmlns:a16="http://schemas.microsoft.com/office/drawing/2014/main" id="{2CECCD30-4AC1-1042-8FE6-D72C54023EF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0179504" y="6017700"/>
            <a:ext cx="1707842" cy="52247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98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02.05.2022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94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02.05.2022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276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37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02.05.2022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211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02.05.2022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105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02.05.2022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915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89" r:id="rId3"/>
    <p:sldLayoutId id="2147483690" r:id="rId4"/>
    <p:sldLayoutId id="2147483661" r:id="rId5"/>
    <p:sldLayoutId id="2147483650" r:id="rId6"/>
    <p:sldLayoutId id="2147483651" r:id="rId7"/>
    <p:sldLayoutId id="2147483662" r:id="rId8"/>
    <p:sldLayoutId id="2147483684" r:id="rId9"/>
    <p:sldLayoutId id="2147483663" r:id="rId10"/>
    <p:sldLayoutId id="2147483664" r:id="rId11"/>
    <p:sldLayoutId id="2147483652" r:id="rId12"/>
    <p:sldLayoutId id="2147483653" r:id="rId13"/>
    <p:sldLayoutId id="2147483654" r:id="rId14"/>
    <p:sldLayoutId id="2147483655" r:id="rId15"/>
    <p:sldLayoutId id="2147483665" r:id="rId16"/>
    <p:sldLayoutId id="2147483687" r:id="rId17"/>
    <p:sldLayoutId id="2147483676" r:id="rId18"/>
    <p:sldLayoutId id="2147483686" r:id="rId19"/>
    <p:sldLayoutId id="2147483685" r:id="rId20"/>
    <p:sldLayoutId id="2147483679" r:id="rId21"/>
    <p:sldLayoutId id="2147483680" r:id="rId22"/>
    <p:sldLayoutId id="2147483682" r:id="rId23"/>
    <p:sldLayoutId id="2147483666" r:id="rId24"/>
    <p:sldLayoutId id="2147483667" r:id="rId25"/>
    <p:sldLayoutId id="2147483668" r:id="rId26"/>
    <p:sldLayoutId id="2147483669" r:id="rId27"/>
    <p:sldLayoutId id="2147483670" r:id="rId28"/>
    <p:sldLayoutId id="2147483671" r:id="rId29"/>
    <p:sldLayoutId id="2147483672" r:id="rId30"/>
    <p:sldLayoutId id="2147483673" r:id="rId31"/>
    <p:sldLayoutId id="2147483674" r:id="rId3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068">
          <p15:clr>
            <a:srgbClr val="F26B43"/>
          </p15:clr>
        </p15:guide>
        <p15:guide id="4" orient="horz" pos="1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nlm.no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 hidden="1">
            <a:extLst>
              <a:ext uri="{FF2B5EF4-FFF2-40B4-BE49-F238E27FC236}">
                <a16:creationId xmlns:a16="http://schemas.microsoft.com/office/drawing/2014/main" id="{3DEE4657-CE17-394F-807A-58662D8C7FE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E7B1BDC-8A45-A544-AA01-15463DC48661}" type="datetime1">
              <a:rPr lang="nb-NO" smtClean="0"/>
              <a:pPr>
                <a:spcAft>
                  <a:spcPts val="600"/>
                </a:spcAft>
              </a:pPr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981BF9-934A-5F4B-823A-EC30FE94247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6" name="Plassholder for lysbildenummer 5" hidden="1">
            <a:extLst>
              <a:ext uri="{FF2B5EF4-FFF2-40B4-BE49-F238E27FC236}">
                <a16:creationId xmlns:a16="http://schemas.microsoft.com/office/drawing/2014/main" id="{4ED0AEAF-DED9-1249-A79F-8B131FD05A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  <p:pic>
        <p:nvPicPr>
          <p:cNvPr id="8" name="Plassholder for bilde 7" descr="Et bilde som inneholder tekst, utendørs, himmel, bakke&#10;&#10;Automatisk generert beskrivelse">
            <a:extLst>
              <a:ext uri="{FF2B5EF4-FFF2-40B4-BE49-F238E27FC236}">
                <a16:creationId xmlns:a16="http://schemas.microsoft.com/office/drawing/2014/main" id="{27318BB7-46A6-4F71-E0A2-4F4369F7367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9674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person, skjermbilde&#10;&#10;Automatisk generert beskrivelse">
            <a:extLst>
              <a:ext uri="{FF2B5EF4-FFF2-40B4-BE49-F238E27FC236}">
                <a16:creationId xmlns:a16="http://schemas.microsoft.com/office/drawing/2014/main" id="{9B9A1734-9BAA-2C41-A2F4-91E60B882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0" y="146050"/>
            <a:ext cx="116967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5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utendørs&#10;&#10;Automatisk generert beskrivelse">
            <a:extLst>
              <a:ext uri="{FF2B5EF4-FFF2-40B4-BE49-F238E27FC236}">
                <a16:creationId xmlns:a16="http://schemas.microsoft.com/office/drawing/2014/main" id="{B1E8AB8A-CC47-6140-84F2-318AC25708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0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38D98BD-96D6-1A43-941D-7DB8887E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02.05.2022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0A2EDD4-7E5A-DB43-835B-97D7910A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5240E8C-3C46-8B4A-A3D7-D95187E39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5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A431219-AD57-7D4B-A248-30D55A590D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7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CA803CE-9D87-F047-A974-FCF679F31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2"/>
            <a:ext cx="2160896" cy="6858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F22AF13-A031-A440-9CC8-A390F5E6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7781" y="1282"/>
            <a:ext cx="12191980" cy="685671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87A76C-46F4-4D4A-BB74-68AEC62B6159}"/>
              </a:ext>
            </a:extLst>
          </p:cNvPr>
          <p:cNvSpPr txBox="1"/>
          <p:nvPr/>
        </p:nvSpPr>
        <p:spPr>
          <a:xfrm>
            <a:off x="389966" y="858982"/>
            <a:ext cx="3805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latin typeface="DIN-Bold" panose="02000603040000020004" pitchFamily="2" charset="0"/>
              </a:rPr>
              <a:t>Visste du at...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AD702CF-56BD-C449-9B8A-5AB984F6FDE6}"/>
              </a:ext>
            </a:extLst>
          </p:cNvPr>
          <p:cNvSpPr txBox="1"/>
          <p:nvPr/>
        </p:nvSpPr>
        <p:spPr>
          <a:xfrm>
            <a:off x="389966" y="2244436"/>
            <a:ext cx="34962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DIN-Regular" panose="02000503040000020004" pitchFamily="2" charset="0"/>
              </a:rPr>
              <a:t>Misjonssambandets flerkulturelle arbeid har en egen side på </a:t>
            </a:r>
            <a:r>
              <a:rPr lang="nb-NO" sz="2400" u="sng" dirty="0">
                <a:latin typeface="DIN-Regular" panose="02000503040000020004" pitchFamily="2" charset="0"/>
                <a:hlinkClick r:id="rId4"/>
              </a:rPr>
              <a:t>misjonssambandet.no</a:t>
            </a:r>
            <a:r>
              <a:rPr lang="nb-NO" sz="2400" dirty="0">
                <a:latin typeface="DIN-Regular" panose="02000503040000020004" pitchFamily="2" charset="0"/>
              </a:rPr>
              <a:t>? Her finner du tips til kurs, </a:t>
            </a:r>
            <a:r>
              <a:rPr lang="nb-NO" sz="2400" dirty="0" err="1">
                <a:latin typeface="DIN-Regular" panose="02000503040000020004" pitchFamily="2" charset="0"/>
              </a:rPr>
              <a:t>apper</a:t>
            </a:r>
            <a:r>
              <a:rPr lang="nb-NO" sz="2400" dirty="0">
                <a:latin typeface="DIN-Regular" panose="02000503040000020004" pitchFamily="2" charset="0"/>
              </a:rPr>
              <a:t>, praktiske råd og mye annet spennende. Bli engasjert i dette spennende og viktige arbeidet!</a:t>
            </a:r>
          </a:p>
        </p:txBody>
      </p:sp>
    </p:spTree>
    <p:extLst>
      <p:ext uri="{BB962C8B-B14F-4D97-AF65-F5344CB8AC3E}">
        <p14:creationId xmlns:p14="http://schemas.microsoft.com/office/powerpoint/2010/main" val="3349680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0E81D33-6678-D34F-85C9-36857644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02.05.2022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C1641D8-06B9-7A44-9BED-E18E7C0F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45260E1-7871-D644-8AD2-EFF0B78E9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7</a:t>
            </a:fld>
            <a:endParaRPr lang="nb-NO"/>
          </a:p>
        </p:txBody>
      </p:sp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6D08DA87-FBFB-5E4B-9783-00257E2D4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70016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al_oppdatert" id="{E1848341-EF3B-4CB2-9AC2-7B33D77A83C9}" vid="{9C5009FE-BAB1-4824-955D-95FF34F6F7E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sjektfase xmlns="a39d4a7e-fd69-444c-bc09-98920aa0dae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7D0D5DFF58674E9950099EB51EF993" ma:contentTypeVersion="13" ma:contentTypeDescription="Opprett et nytt dokument." ma:contentTypeScope="" ma:versionID="84dade42b1f05591e040db6ac2381dab">
  <xsd:schema xmlns:xsd="http://www.w3.org/2001/XMLSchema" xmlns:xs="http://www.w3.org/2001/XMLSchema" xmlns:p="http://schemas.microsoft.com/office/2006/metadata/properties" xmlns:ns2="a39d4a7e-fd69-444c-bc09-98920aa0daed" xmlns:ns3="ef892c86-b1fb-40fa-9da1-1f7a44fd3304" targetNamespace="http://schemas.microsoft.com/office/2006/metadata/properties" ma:root="true" ma:fieldsID="19dc08fa7172c3d989f074aad8ab038d" ns2:_="" ns3:_="">
    <xsd:import namespace="a39d4a7e-fd69-444c-bc09-98920aa0daed"/>
    <xsd:import namespace="ef892c86-b1fb-40fa-9da1-1f7a44fd3304"/>
    <xsd:element name="properties">
      <xsd:complexType>
        <xsd:sequence>
          <xsd:element name="documentManagement">
            <xsd:complexType>
              <xsd:all>
                <xsd:element ref="ns2:Prosjektfas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d4a7e-fd69-444c-bc09-98920aa0daed" elementFormDefault="qualified">
    <xsd:import namespace="http://schemas.microsoft.com/office/2006/documentManagement/types"/>
    <xsd:import namespace="http://schemas.microsoft.com/office/infopath/2007/PartnerControls"/>
    <xsd:element name="Prosjektfase" ma:index="8" nillable="true" ma:displayName="Prosjektfase" ma:format="Dropdown" ma:internalName="Prosjektfase">
      <xsd:simpleType>
        <xsd:restriction base="dms:Choice">
          <xsd:enumeration value="Bestilling"/>
          <xsd:enumeration value="Ideutvikling"/>
          <xsd:enumeration value="Ressursallokering"/>
          <xsd:enumeration value="Produksjon"/>
          <xsd:enumeration value="Publikasjon"/>
          <xsd:enumeration value="Evaluering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92c86-b1fb-40fa-9da1-1f7a44fd33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7CA322-77DB-426D-A690-A6BBBB6B6093}">
  <ds:schemaRefs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e0b68f7f-b31a-445c-bf45-297a51c6838e"/>
    <ds:schemaRef ds:uri="http://www.w3.org/XML/1998/namespace"/>
    <ds:schemaRef ds:uri="c4d6b839-38c0-4088-b240-61a994ce59cc"/>
    <ds:schemaRef ds:uri="a39d4a7e-fd69-444c-bc09-98920aa0daed"/>
  </ds:schemaRefs>
</ds:datastoreItem>
</file>

<file path=customXml/itemProps2.xml><?xml version="1.0" encoding="utf-8"?>
<ds:datastoreItem xmlns:ds="http://schemas.openxmlformats.org/officeDocument/2006/customXml" ds:itemID="{488DCE42-A6D6-4EFA-94D8-0DE56BD793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9d4a7e-fd69-444c-bc09-98920aa0daed"/>
    <ds:schemaRef ds:uri="ef892c86-b1fb-40fa-9da1-1f7a44fd33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6D7A62-0332-4F0A-9E93-C9D730DF8E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{6C5259F8-4C20-3B44-B57E-5490FC8D9644}tf10001119</Template>
  <TotalTime>258</TotalTime>
  <Words>53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Arial</vt:lpstr>
      <vt:lpstr>Calibri</vt:lpstr>
      <vt:lpstr>DIN-Bold</vt:lpstr>
      <vt:lpstr>DIN-Regular</vt:lpstr>
      <vt:lpstr>WorkSans-Medium</vt:lpstr>
      <vt:lpstr>WorkSans-Regular</vt:lpstr>
      <vt:lpstr>Misjonssambandet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Elise Haugland</dc:creator>
  <cp:lastModifiedBy>Narve Nystøyl</cp:lastModifiedBy>
  <cp:revision>7</cp:revision>
  <dcterms:created xsi:type="dcterms:W3CDTF">2022-02-23T13:22:30Z</dcterms:created>
  <dcterms:modified xsi:type="dcterms:W3CDTF">2022-05-02T08:51:26Z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0x010100257D0D5DFF58674E9950099EB51EF993</vt:lpwstr>
  </property>
</Properties>
</file>