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4" r:id="rId5"/>
    <p:sldId id="316" r:id="rId6"/>
    <p:sldId id="321" r:id="rId7"/>
    <p:sldId id="322" r:id="rId8"/>
    <p:sldId id="318" r:id="rId9"/>
    <p:sldId id="311" r:id="rId10"/>
    <p:sldId id="312" r:id="rId11"/>
    <p:sldId id="317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7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1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03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1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4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5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4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2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78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FC58-786E-4BB9-8A13-5B217BF10033}" type="datetimeFigureOut">
              <a:rPr lang="nb-NO" smtClean="0"/>
              <a:t>06.05.2021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9235-1295-48DF-B210-7CBEA84075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17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lm.no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&#10;&#10;Automatisk generert beskrivelse">
            <a:extLst>
              <a:ext uri="{FF2B5EF4-FFF2-40B4-BE49-F238E27FC236}">
                <a16:creationId xmlns:a16="http://schemas.microsoft.com/office/drawing/2014/main" id="{CDC0599D-FD52-A24C-971F-CC5A8C2E0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lokke&#10;&#10;Automatisk generert beskrivelse">
            <a:extLst>
              <a:ext uri="{FF2B5EF4-FFF2-40B4-BE49-F238E27FC236}">
                <a16:creationId xmlns:a16="http://schemas.microsoft.com/office/drawing/2014/main" id="{F76EE49A-269A-144E-A634-A48000EE1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" y="6096"/>
            <a:ext cx="12192000" cy="6851904"/>
          </a:xfrm>
          <a:prstGeom prst="rect">
            <a:avLst/>
          </a:prstGeom>
        </p:spPr>
      </p:pic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BCCAF745-478A-3544-96E8-3C59CFC3A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24" y="4470400"/>
            <a:ext cx="5694959" cy="1122735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E3C9520C-9433-714F-93DF-5444BBF8B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80" y="5608402"/>
            <a:ext cx="4188246" cy="61716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BEF9C71-83E3-1A49-91CD-0E422BD0A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73EBD6D-D165-844C-94D1-D8EC3C6A3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9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, skjermbilde&#10;&#10;Automatisk generert beskrivelse">
            <a:extLst>
              <a:ext uri="{FF2B5EF4-FFF2-40B4-BE49-F238E27FC236}">
                <a16:creationId xmlns:a16="http://schemas.microsoft.com/office/drawing/2014/main" id="{1AFAAF76-C8C1-2C4E-BF49-0E43CC2B9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39700"/>
            <a:ext cx="116967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5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CA803CE-9D87-F047-A974-FCF679F3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"/>
            <a:ext cx="2160896" cy="685800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F22AF13-A031-A440-9CC8-A390F5E6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1837781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B87A76C-46F4-4D4A-BB74-68AEC62B6159}"/>
              </a:ext>
            </a:extLst>
          </p:cNvPr>
          <p:cNvSpPr txBox="1"/>
          <p:nvPr/>
        </p:nvSpPr>
        <p:spPr>
          <a:xfrm>
            <a:off x="389966" y="858982"/>
            <a:ext cx="3805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 dirty="0">
                <a:latin typeface="DIN-Bold" panose="02000603040000020004" pitchFamily="2" charset="0"/>
              </a:rPr>
              <a:t>Visste du at...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AD702CF-56BD-C449-9B8A-5AB984F6FDE6}"/>
              </a:ext>
            </a:extLst>
          </p:cNvPr>
          <p:cNvSpPr txBox="1"/>
          <p:nvPr/>
        </p:nvSpPr>
        <p:spPr>
          <a:xfrm>
            <a:off x="389966" y="2244436"/>
            <a:ext cx="3496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latin typeface="DIN-Regular" panose="02000503040000020004" pitchFamily="2" charset="0"/>
              </a:rPr>
              <a:t>NLMs</a:t>
            </a:r>
            <a:r>
              <a:rPr lang="nb-NO" sz="2400" dirty="0">
                <a:latin typeface="DIN-Regular" panose="02000503040000020004" pitchFamily="2" charset="0"/>
              </a:rPr>
              <a:t> flerkulturelle arbeid har en egen side på </a:t>
            </a:r>
            <a:r>
              <a:rPr lang="nb-NO" sz="2400" u="sng" dirty="0">
                <a:latin typeface="DIN-Regular" panose="02000503040000020004" pitchFamily="2" charset="0"/>
                <a:hlinkClick r:id="rId4"/>
              </a:rPr>
              <a:t>nlm.no</a:t>
            </a:r>
            <a:r>
              <a:rPr lang="nb-NO" sz="2400" dirty="0">
                <a:latin typeface="DIN-Regular" panose="02000503040000020004" pitchFamily="2" charset="0"/>
              </a:rPr>
              <a:t>? Her finner du tips til kurs, </a:t>
            </a:r>
            <a:r>
              <a:rPr lang="nb-NO" sz="2400" dirty="0" err="1">
                <a:latin typeface="DIN-Regular" panose="02000503040000020004" pitchFamily="2" charset="0"/>
              </a:rPr>
              <a:t>apper</a:t>
            </a:r>
            <a:r>
              <a:rPr lang="nb-NO" sz="2400" dirty="0">
                <a:latin typeface="DIN-Regular" panose="02000503040000020004" pitchFamily="2" charset="0"/>
              </a:rPr>
              <a:t>, praktiske råd og mye annet spennende. Bli engasjert i dette spennende og viktige arbeidet!</a:t>
            </a:r>
          </a:p>
        </p:txBody>
      </p:sp>
    </p:spTree>
    <p:extLst>
      <p:ext uri="{BB962C8B-B14F-4D97-AF65-F5344CB8AC3E}">
        <p14:creationId xmlns:p14="http://schemas.microsoft.com/office/powerpoint/2010/main" val="334968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innendørs, ung, holder&#10;&#10;Automatisk generert beskrivelse">
            <a:extLst>
              <a:ext uri="{FF2B5EF4-FFF2-40B4-BE49-F238E27FC236}">
                <a16:creationId xmlns:a16="http://schemas.microsoft.com/office/drawing/2014/main" id="{D253847E-D422-D046-A8FB-E5D4A2AA2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bygning, bord, stor&#10;&#10;Automatisk generert beskrivelse">
            <a:extLst>
              <a:ext uri="{FF2B5EF4-FFF2-40B4-BE49-F238E27FC236}">
                <a16:creationId xmlns:a16="http://schemas.microsoft.com/office/drawing/2014/main" id="{707C86C5-3864-5942-AD73-617551DF9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41" y="0"/>
            <a:ext cx="13110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168FD4AF-4799-7C41-8C39-A1B5AAD31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jektfase xmlns="a39d4a7e-fd69-444c-bc09-98920aa0da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1" ma:contentTypeDescription="Opprett et nytt dokument." ma:contentTypeScope="" ma:versionID="15b33771aba9b63d3f0dbcad229f33bb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b7efbd3599917df1d25276d52539b4a5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CF47CE-4FE5-45B6-8364-9C942B46988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62DA72-B35A-4FA5-9B3C-BA6618F07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BF47C0-E5D8-4253-9886-6E5F8861D4F9}"/>
</file>

<file path=docProps/app.xml><?xml version="1.0" encoding="utf-8"?>
<Properties xmlns="http://schemas.openxmlformats.org/officeDocument/2006/extended-properties" xmlns:vt="http://schemas.openxmlformats.org/officeDocument/2006/docPropsVTypes">
  <TotalTime>11276</TotalTime>
  <Words>41</Words>
  <Application>Microsoft Macintosh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DIN-Bold</vt:lpstr>
      <vt:lpstr>DIN-Regular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Grete Haukelid</dc:creator>
  <cp:lastModifiedBy>Vegard Heldal</cp:lastModifiedBy>
  <cp:revision>120</cp:revision>
  <dcterms:created xsi:type="dcterms:W3CDTF">2016-02-17T11:12:27Z</dcterms:created>
  <dcterms:modified xsi:type="dcterms:W3CDTF">2021-05-06T07:33:39Z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