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310" r:id="rId6"/>
    <p:sldId id="309" r:id="rId7"/>
    <p:sldId id="293" r:id="rId8"/>
    <p:sldId id="308" r:id="rId9"/>
    <p:sldId id="300" r:id="rId10"/>
    <p:sldId id="29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19.12.2019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244231"/>
            <a:ext cx="12164279" cy="63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306"/>
            <a:ext cx="12164279" cy="6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7797"/>
            <a:ext cx="12164279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2BF76-0588-44B8-AD28-680DFAE99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CF47CE-4FE5-45B6-8364-9C942B4698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f892c86-b1fb-40fa-9da1-1f7a44fd3304"/>
    <ds:schemaRef ds:uri="http://purl.org/dc/dcmitype/"/>
    <ds:schemaRef ds:uri="http://schemas.openxmlformats.org/package/2006/metadata/core-properties"/>
    <ds:schemaRef ds:uri="a39d4a7e-fd69-444c-bc09-98920aa0dae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87</cp:revision>
  <dcterms:created xsi:type="dcterms:W3CDTF">2016-02-17T11:12:27Z</dcterms:created>
  <dcterms:modified xsi:type="dcterms:W3CDTF">2019-12-19T08:03:11Z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