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3" r:id="rId5"/>
    <p:sldId id="314" r:id="rId6"/>
    <p:sldId id="312" r:id="rId7"/>
    <p:sldId id="328" r:id="rId8"/>
    <p:sldId id="322" r:id="rId9"/>
    <p:sldId id="325" r:id="rId10"/>
    <p:sldId id="318" r:id="rId11"/>
    <p:sldId id="32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8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lm.n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person, innendørs, personer, konferanserom&#10;&#10;Automatisk generert beskrivelse">
            <a:extLst>
              <a:ext uri="{FF2B5EF4-FFF2-40B4-BE49-F238E27FC236}">
                <a16:creationId xmlns:a16="http://schemas.microsoft.com/office/drawing/2014/main" id="{DD60F39A-E497-F349-9F7A-336EFE26D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C11AE95-6996-8C4D-89AF-B68EFF1AD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D19B82B-A63F-BB4B-AE96-911E16339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65199FAE-FE63-CD43-A6DD-03820612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29CCF17-4D57-FD42-A30A-443EC476B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, skjermbilde&#10;&#10;Automatisk generert beskrivelse">
            <a:extLst>
              <a:ext uri="{FF2B5EF4-FFF2-40B4-BE49-F238E27FC236}">
                <a16:creationId xmlns:a16="http://schemas.microsoft.com/office/drawing/2014/main" id="{9B9A1734-9BAA-2C41-A2F4-91E60B88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6050"/>
            <a:ext cx="11696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endørs&#10;&#10;Automatisk generert beskrivelse">
            <a:extLst>
              <a:ext uri="{FF2B5EF4-FFF2-40B4-BE49-F238E27FC236}">
                <a16:creationId xmlns:a16="http://schemas.microsoft.com/office/drawing/2014/main" id="{B1E8AB8A-CC47-6140-84F2-318AC2570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DIN-Regular" panose="02000503040000020004" pitchFamily="2" charset="0"/>
              </a:rPr>
              <a:t>Misjonssambandets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misjonssambandet.no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</p:spTree>
    <p:extLst>
      <p:ext uri="{BB962C8B-B14F-4D97-AF65-F5344CB8AC3E}">
        <p14:creationId xmlns:p14="http://schemas.microsoft.com/office/powerpoint/2010/main" val="334968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C6FF844-5BFB-CE43-8EC3-5ADFB4B4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3" ma:contentTypeDescription="Opprett et nytt dokument." ma:contentTypeScope="" ma:versionID="84dade42b1f05591e040db6ac2381dab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19dc08fa7172c3d989f074aad8ab038d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74321F-8A4E-41FC-B880-869A4B9EC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  <ds:schemaRef ds:uri="a39d4a7e-fd69-444c-bc09-98920aa0da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20221</TotalTime>
  <Words>41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DIN-Bold</vt:lpstr>
      <vt:lpstr>DIN-Regular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Narve Nystøyl</cp:lastModifiedBy>
  <cp:revision>130</cp:revision>
  <dcterms:created xsi:type="dcterms:W3CDTF">2016-02-17T11:12:27Z</dcterms:created>
  <dcterms:modified xsi:type="dcterms:W3CDTF">2021-12-23T15:21:09Z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