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6" r:id="rId3"/>
    <p:sldId id="283" r:id="rId4"/>
    <p:sldId id="285" r:id="rId5"/>
    <p:sldId id="288" r:id="rId6"/>
    <p:sldId id="287" r:id="rId7"/>
    <p:sldId id="289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DBEA06-D453-448E-A211-417F60C4F906}" v="15" dt="2019-01-30T13:19:17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30.01.2019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30.01.2019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30.01.2019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30.01.2019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0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30.01.2019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30.01.2019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1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30.01.2019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4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30.01.2019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30.01.2019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30.01.2019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2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30.01.2019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7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FC58-786E-4BB9-8A13-5B217BF10033}" type="datetimeFigureOut">
              <a:rPr lang="nb-NO" smtClean="0"/>
              <a:t>30.01.2019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D8647A2-4B96-41CE-8705-3609E20D4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0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748C890-3D0C-41D7-84F6-3D9EE0DBE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02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7A500C6-7C55-4F4D-B928-93B72BE48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5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2ADBF6CD-D411-49E6-8D70-97549281C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8"/>
            <a:ext cx="12188132" cy="68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7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94554EE-D65E-4F07-923C-AEAAA2D6F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142" y="0"/>
            <a:ext cx="13205366" cy="690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1EA0016-A4F4-47DF-95AC-0AF34B4B0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9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9381610-F519-4002-9071-DD3DF5C3B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46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Grete Haukelid</dc:creator>
  <cp:lastModifiedBy>Grete Haukelid</cp:lastModifiedBy>
  <cp:revision>69</cp:revision>
  <dcterms:created xsi:type="dcterms:W3CDTF">2016-02-17T11:12:27Z</dcterms:created>
  <dcterms:modified xsi:type="dcterms:W3CDTF">2019-01-30T13:20:59Z</dcterms:modified>
</cp:coreProperties>
</file>