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7" r:id="rId5"/>
    <p:sldId id="328" r:id="rId6"/>
    <p:sldId id="326" r:id="rId7"/>
    <p:sldId id="322" r:id="rId8"/>
    <p:sldId id="325" r:id="rId9"/>
    <p:sldId id="318" r:id="rId10"/>
    <p:sldId id="31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lm.n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salg&#10;&#10;Automatisk generert beskrivelse">
            <a:extLst>
              <a:ext uri="{FF2B5EF4-FFF2-40B4-BE49-F238E27FC236}">
                <a16:creationId xmlns:a16="http://schemas.microsoft.com/office/drawing/2014/main" id="{A5D9332F-5CD9-C84C-AC75-D38A1258C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A6B4EF9-5F2E-6C4B-A796-3FFAECA5F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vinne, person&#10;&#10;Automatisk generert beskrivelse">
            <a:extLst>
              <a:ext uri="{FF2B5EF4-FFF2-40B4-BE49-F238E27FC236}">
                <a16:creationId xmlns:a16="http://schemas.microsoft.com/office/drawing/2014/main" id="{3E88194E-424C-8443-9C90-63761F60E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skjermbilde&#10;&#10;Automatisk generert beskrivelse">
            <a:extLst>
              <a:ext uri="{FF2B5EF4-FFF2-40B4-BE49-F238E27FC236}">
                <a16:creationId xmlns:a16="http://schemas.microsoft.com/office/drawing/2014/main" id="{9B9A1734-9BAA-2C41-A2F4-91E60B88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6050"/>
            <a:ext cx="11696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B1E8AB8A-CC47-6140-84F2-318AC2570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DIN-Regular" panose="02000503040000020004" pitchFamily="2" charset="0"/>
              </a:rPr>
              <a:t>Misjonssambandets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misjonssambandet.no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</p:spTree>
    <p:extLst>
      <p:ext uri="{BB962C8B-B14F-4D97-AF65-F5344CB8AC3E}">
        <p14:creationId xmlns:p14="http://schemas.microsoft.com/office/powerpoint/2010/main" val="334968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E7F9D54F-22D2-E44C-882D-E30CD47C5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3" ma:contentTypeDescription="Opprett et nytt dokument." ma:contentTypeScope="" ma:versionID="84dade42b1f05591e040db6ac2381da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19dc08fa7172c3d989f074aad8ab038d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5B6454-B49D-4C71-BCC6-64A3EB28885E}"/>
</file>

<file path=docProps/app.xml><?xml version="1.0" encoding="utf-8"?>
<Properties xmlns="http://schemas.openxmlformats.org/officeDocument/2006/extended-properties" xmlns:vt="http://schemas.openxmlformats.org/officeDocument/2006/docPropsVTypes">
  <TotalTime>20221</TotalTime>
  <Words>41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DIN-Bold</vt:lpstr>
      <vt:lpstr>DIN-Regular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129</cp:revision>
  <dcterms:created xsi:type="dcterms:W3CDTF">2016-02-17T11:12:27Z</dcterms:created>
  <dcterms:modified xsi:type="dcterms:W3CDTF">2022-01-26T11:08:45Z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