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14" r:id="rId5"/>
    <p:sldId id="312" r:id="rId6"/>
    <p:sldId id="316" r:id="rId7"/>
    <p:sldId id="327" r:id="rId8"/>
    <p:sldId id="323" r:id="rId9"/>
    <p:sldId id="328" r:id="rId10"/>
    <p:sldId id="322" r:id="rId11"/>
    <p:sldId id="325" r:id="rId12"/>
    <p:sldId id="318" r:id="rId13"/>
    <p:sldId id="326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831" autoAdjust="0"/>
    <p:restoredTop sz="94660"/>
  </p:normalViewPr>
  <p:slideViewPr>
    <p:cSldViewPr snapToGrid="0">
      <p:cViewPr varScale="1">
        <p:scale>
          <a:sx n="69" d="100"/>
          <a:sy n="69" d="100"/>
        </p:scale>
        <p:origin x="20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612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243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148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503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638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918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30.11.2021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245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951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30.11.2021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41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26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478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FC58-786E-4BB9-8A13-5B217BF10033}" type="datetimeFigureOut">
              <a:rPr lang="nb-NO" smtClean="0"/>
              <a:t>30.11.2021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176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lm.n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D19B82B-A63F-BB4B-AE96-911E16339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89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C6FF844-5BFB-CE43-8EC3-5ADFB4B48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80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skjermbilde&#10;&#10;Automatisk generert beskrivelse">
            <a:extLst>
              <a:ext uri="{FF2B5EF4-FFF2-40B4-BE49-F238E27FC236}">
                <a16:creationId xmlns:a16="http://schemas.microsoft.com/office/drawing/2014/main" id="{65199FAE-FE63-CD43-A6DD-03820612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7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1D4A4F0F-94CF-994E-8967-0CC49A0C9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95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elektronikk&#10;&#10;Automatisk generert beskrivelse">
            <a:extLst>
              <a:ext uri="{FF2B5EF4-FFF2-40B4-BE49-F238E27FC236}">
                <a16:creationId xmlns:a16="http://schemas.microsoft.com/office/drawing/2014/main" id="{7287ED2E-F6A6-8444-9790-7665578B1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3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person, innendørs, personer, konferanserom&#10;&#10;Automatisk generert beskrivelse">
            <a:extLst>
              <a:ext uri="{FF2B5EF4-FFF2-40B4-BE49-F238E27FC236}">
                <a16:creationId xmlns:a16="http://schemas.microsoft.com/office/drawing/2014/main" id="{DD60F39A-E497-F349-9F7A-336EFE26D6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Bilde 10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2C11AE95-6996-8C4D-89AF-B68EFF1AD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63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29CCF17-4D57-FD42-A30A-443EC476B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10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person, skjermbilde&#10;&#10;Automatisk generert beskrivelse">
            <a:extLst>
              <a:ext uri="{FF2B5EF4-FFF2-40B4-BE49-F238E27FC236}">
                <a16:creationId xmlns:a16="http://schemas.microsoft.com/office/drawing/2014/main" id="{9B9A1734-9BAA-2C41-A2F4-91E60B882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46050"/>
            <a:ext cx="116967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51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utendørs&#10;&#10;Automatisk generert beskrivelse">
            <a:extLst>
              <a:ext uri="{FF2B5EF4-FFF2-40B4-BE49-F238E27FC236}">
                <a16:creationId xmlns:a16="http://schemas.microsoft.com/office/drawing/2014/main" id="{B1E8AB8A-CC47-6140-84F2-318AC2570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04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</p:spTree>
    <p:extLst>
      <p:ext uri="{BB962C8B-B14F-4D97-AF65-F5344CB8AC3E}">
        <p14:creationId xmlns:p14="http://schemas.microsoft.com/office/powerpoint/2010/main" val="3349680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sjektfase xmlns="a39d4a7e-fd69-444c-bc09-98920aa0dae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3" ma:contentTypeDescription="Opprett et nytt dokument." ma:contentTypeScope="" ma:versionID="84dade42b1f05591e040db6ac2381da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19dc08fa7172c3d989f074aad8ab038d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CF47CE-4FE5-45B6-8364-9C942B46988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362DA72-B35A-4FA5-9B3C-BA6618F074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74321F-8A4E-41FC-B880-869A4B9EC5D5}"/>
</file>

<file path=docProps/app.xml><?xml version="1.0" encoding="utf-8"?>
<Properties xmlns="http://schemas.openxmlformats.org/officeDocument/2006/extended-properties" xmlns:vt="http://schemas.openxmlformats.org/officeDocument/2006/docPropsVTypes">
  <TotalTime>20218</TotalTime>
  <Words>41</Words>
  <Application>Microsoft Macintosh PowerPoint</Application>
  <PresentationFormat>Widescreen</PresentationFormat>
  <Paragraphs>2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DIN-Bold</vt:lpstr>
      <vt:lpstr>DIN-Regular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Grete Haukelid</dc:creator>
  <cp:lastModifiedBy>Vegard Heldal</cp:lastModifiedBy>
  <cp:revision>128</cp:revision>
  <dcterms:created xsi:type="dcterms:W3CDTF">2016-02-17T11:12:27Z</dcterms:created>
  <dcterms:modified xsi:type="dcterms:W3CDTF">2021-11-30T12:43:24Z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