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6" r:id="rId5"/>
    <p:sldId id="314" r:id="rId6"/>
    <p:sldId id="296" r:id="rId7"/>
    <p:sldId id="311" r:id="rId8"/>
    <p:sldId id="312" r:id="rId9"/>
    <p:sldId id="31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8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0D8123-6E1E-F742-A2D2-3E6CDC82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9BBB3017-6C2D-DD4D-B248-45840E65E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D145A74-557C-5C48-BDC0-105730D8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6A123E7-937A-C54F-9471-4EC1591DC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108</cp:revision>
  <dcterms:created xsi:type="dcterms:W3CDTF">2016-02-17T11:12:27Z</dcterms:created>
  <dcterms:modified xsi:type="dcterms:W3CDTF">2020-12-01T10:11:22Z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