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62" r:id="rId6"/>
    <p:sldId id="289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180B5-D083-4EF0-8AB8-1197B3A1F56C}" v="16" dt="2019-04-01T12:10:52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87F147-3972-46D5-8008-73CA2B6D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8D321F4-5345-41C4-897E-84B02EE2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9552D6A-990D-4AC4-87A0-7CF5A0E3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369" r="-472"/>
          <a:stretch/>
        </p:blipFill>
        <p:spPr>
          <a:xfrm>
            <a:off x="0" y="95250"/>
            <a:ext cx="121158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F0ADF48-870A-4808-8497-2E6A6D624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FD6F4E9-BAED-484A-BDEB-5026D3A5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039" y="0"/>
            <a:ext cx="185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225F78A-2365-45B0-9FA2-7DB45F29C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"/>
            <a:ext cx="12192000" cy="6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0A43813-8168-43F2-93CA-8BBEFADC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4" ma:contentTypeDescription="Opprett et nytt dokument." ma:contentTypeScope="" ma:versionID="2faa1eb0e4b1c2036dc2f7322996537a">
  <xsd:schema xmlns:xsd="http://www.w3.org/2001/XMLSchema" xmlns:xs="http://www.w3.org/2001/XMLSchema" xmlns:p="http://schemas.microsoft.com/office/2006/metadata/properties" xmlns:ns2="a39d4a7e-fd69-444c-bc09-98920aa0daed" targetNamespace="http://schemas.microsoft.com/office/2006/metadata/properties" ma:root="true" ma:fieldsID="462a17935277428db152195fbf12a439" ns2:_="">
    <xsd:import namespace="a39d4a7e-fd69-444c-bc09-98920aa0daed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2C373-2AB0-4BE5-91F6-E9F684950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purl.org/dc/terms/"/>
    <ds:schemaRef ds:uri="a39d4a7e-fd69-444c-bc09-98920aa0dae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Narve Nystøyl</cp:lastModifiedBy>
  <cp:revision>69</cp:revision>
  <dcterms:created xsi:type="dcterms:W3CDTF">2016-02-17T11:12:27Z</dcterms:created>
  <dcterms:modified xsi:type="dcterms:W3CDTF">2019-04-01T13:56:50Z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