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41" r:id="rId5"/>
    <p:sldId id="345" r:id="rId6"/>
    <p:sldId id="333" r:id="rId7"/>
    <p:sldId id="339" r:id="rId8"/>
    <p:sldId id="332" r:id="rId9"/>
    <p:sldId id="342" r:id="rId10"/>
    <p:sldId id="340" r:id="rId11"/>
    <p:sldId id="343" r:id="rId12"/>
    <p:sldId id="337" r:id="rId13"/>
    <p:sldId id="331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87179" autoAdjust="0"/>
  </p:normalViewPr>
  <p:slideViewPr>
    <p:cSldViewPr snapToGrid="0" snapToObjects="1" showGuides="1">
      <p:cViewPr varScale="1">
        <p:scale>
          <a:sx n="93" d="100"/>
          <a:sy n="93" d="100"/>
        </p:scale>
        <p:origin x="216" y="5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30.11.2023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30.11.2023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30.11.2023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30.11.2023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30.11.2023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30.11.2023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30.11.2023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30.11.2023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tekst, skjermbilde, stearinlys&#10;&#10;Automatisk generert beskrivelse">
            <a:extLst>
              <a:ext uri="{FF2B5EF4-FFF2-40B4-BE49-F238E27FC236}">
                <a16:creationId xmlns:a16="http://schemas.microsoft.com/office/drawing/2014/main" id="{0540BF8B-3C46-9371-942D-94B07055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A61755-CF68-0F6A-3912-7DBD13CF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A278A8-15C1-CDE3-9B49-6C99E5B3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F93F7C-2680-267E-811B-FEC93AC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jul, juletre, tekst, juledekorasjon&#10;&#10;Automatisk generert beskrivelse">
            <a:extLst>
              <a:ext uri="{FF2B5EF4-FFF2-40B4-BE49-F238E27FC236}">
                <a16:creationId xmlns:a16="http://schemas.microsoft.com/office/drawing/2014/main" id="{C163D48C-2ECE-59EB-709A-D4AF630B2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person, tekst, klær, Menneskeansikt&#10;&#10;Automatisk generert beskrivelse">
            <a:extLst>
              <a:ext uri="{FF2B5EF4-FFF2-40B4-BE49-F238E27FC236}">
                <a16:creationId xmlns:a16="http://schemas.microsoft.com/office/drawing/2014/main" id="{54531C7B-2FBD-2291-D327-6F2A4693B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22612B-D042-C86F-DE20-87402A0B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3BFC2D6-E350-24D6-61D5-3172DAC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60615C-28D0-F160-A103-212D34C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Mobiltelefon, skjermbilde, duppeditt&#10;&#10;Automatisk generert beskrivelse">
            <a:extLst>
              <a:ext uri="{FF2B5EF4-FFF2-40B4-BE49-F238E27FC236}">
                <a16:creationId xmlns:a16="http://schemas.microsoft.com/office/drawing/2014/main" id="{4DADB394-B5DD-3D89-07B3-3675444B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7D4C180-1A2D-250C-A79F-B3EF337F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25" y="231548"/>
            <a:ext cx="12212725" cy="63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7" ma:contentTypeDescription="Opprett et nytt dokument." ma:contentTypeScope="" ma:versionID="b1fd9086a5774457acf6dccfaaad32aa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93b0bb6b36f1b33ab8a052698416588f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308E39-FB7D-43F1-8312-74EC02686413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9117</TotalTime>
  <Words>77</Words>
  <Application>Microsoft Macintosh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31</cp:revision>
  <dcterms:created xsi:type="dcterms:W3CDTF">2022-02-23T13:22:30Z</dcterms:created>
  <dcterms:modified xsi:type="dcterms:W3CDTF">2023-11-30T12:53:30Z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