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40" r:id="rId5"/>
    <p:sldId id="341" r:id="rId6"/>
    <p:sldId id="343" r:id="rId7"/>
    <p:sldId id="339" r:id="rId8"/>
    <p:sldId id="337" r:id="rId9"/>
    <p:sldId id="331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5" autoAdjust="0"/>
    <p:restoredTop sz="87179" autoAdjust="0"/>
  </p:normalViewPr>
  <p:slideViewPr>
    <p:cSldViewPr snapToGrid="0" snapToObjects="1" showGuides="1">
      <p:cViewPr varScale="1">
        <p:scale>
          <a:sx n="76" d="100"/>
          <a:sy n="76" d="100"/>
        </p:scale>
        <p:origin x="224" y="8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01.11.2024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01.11.2024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01.11.2024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01.11.2024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01.11.2024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01.11.2024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01.11.2024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01.11.2024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01.11.2024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01.11.2024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01.11.2024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7" name="Bilde 6" descr="Et bilde som inneholder vann, himmel, sky, utendørs&#10;&#10;Automatisk generert beskrivelse">
            <a:extLst>
              <a:ext uri="{FF2B5EF4-FFF2-40B4-BE49-F238E27FC236}">
                <a16:creationId xmlns:a16="http://schemas.microsoft.com/office/drawing/2014/main" id="{6052D6D6-F507-2525-4E28-633028CE0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Menneskeansikt, tekst, smil, person&#10;&#10;Automatisk generert beskrivelse">
            <a:extLst>
              <a:ext uri="{FF2B5EF4-FFF2-40B4-BE49-F238E27FC236}">
                <a16:creationId xmlns:a16="http://schemas.microsoft.com/office/drawing/2014/main" id="{CBB2F9AB-1455-4D4C-3171-C8D8CCD6CA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01.11.2024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CC8E476-FBB5-4B57-B230-5D695F7AC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9296</TotalTime>
  <Words>61</Words>
  <Application>Microsoft Office PowerPoint</Application>
  <PresentationFormat>Widescreen</PresentationFormat>
  <Paragraphs>17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7" baseType="lpstr"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46</cp:revision>
  <dcterms:created xsi:type="dcterms:W3CDTF">2022-02-23T13:22:30Z</dcterms:created>
  <dcterms:modified xsi:type="dcterms:W3CDTF">2024-11-01T14:38:33Z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