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40" r:id="rId5"/>
    <p:sldId id="341" r:id="rId6"/>
    <p:sldId id="343" r:id="rId7"/>
    <p:sldId id="339" r:id="rId8"/>
    <p:sldId id="337" r:id="rId9"/>
    <p:sldId id="331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78" autoAdjust="0"/>
    <p:restoredTop sz="87179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208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27.09.2024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27.09.2024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27.09.2024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27.09.2024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27.09.2024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27.09.2024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27.09.2024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27.09.2024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27.09.2024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27.09.2024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27.09.2024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27.09.2024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27.09.2024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27.09.2024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27.09.2024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27.09.2024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27.09.2024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27.09.2024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27.09.2024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27.09.2024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27.09.2024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27.09.2024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27.09.2024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27.09.2024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27.09.2024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27.09.2024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hyperlink" Target="http://nlm.n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27.09.2024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E8EBCC0-FB94-435F-B2A1-4EBCE7C10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27.09.2024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7" name="Bilde 6" descr="Et bilde som inneholder tekst, forretningskort, skjermbilde, Brosjyre&#10;&#10;Automatisk generert beskrivelse">
            <a:extLst>
              <a:ext uri="{FF2B5EF4-FFF2-40B4-BE49-F238E27FC236}">
                <a16:creationId xmlns:a16="http://schemas.microsoft.com/office/drawing/2014/main" id="{254B8469-34CA-8AD6-E801-87C1090B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7FFA34-A23D-18BA-E91B-FDD07ED0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27.09.2024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1CDCDEC-7F8C-64CD-0B59-A2BA08A9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BAFBA2-1140-A1BB-1C49-E1460A1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tekst, forretningskort, skjermbilde, Font&#10;&#10;Automatisk generert beskrivelse">
            <a:extLst>
              <a:ext uri="{FF2B5EF4-FFF2-40B4-BE49-F238E27FC236}">
                <a16:creationId xmlns:a16="http://schemas.microsoft.com/office/drawing/2014/main" id="{3AF88146-7B70-1793-DFF3-E032ED7F7A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8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0DEDE1-BE73-E075-DA72-52A2EBBA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27.09.2024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BEEEF0-99D3-7F3C-6728-A1BE3E94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9ABCD9-88FA-EE65-3097-054E6F92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7" name="Bilde 6" descr="Et bilde som inneholder Menneskeansikt, tekst, smil, person&#10;&#10;Automatisk generert beskrivelse">
            <a:extLst>
              <a:ext uri="{FF2B5EF4-FFF2-40B4-BE49-F238E27FC236}">
                <a16:creationId xmlns:a16="http://schemas.microsoft.com/office/drawing/2014/main" id="{CBB2F9AB-1455-4D4C-3171-C8D8CCD6CA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4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27.09.2024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D0D5DFF58674E9950099EB51EF993" ma:contentTypeVersion="19" ma:contentTypeDescription="Create a new document." ma:contentTypeScope="" ma:versionID="7aa278d2bcb484d30adeca29d1ed5077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a78cb6f303181b225956450e2b4e69d4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AE59CF1-473D-4DD5-9DFF-4661122F697D}"/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9287</TotalTime>
  <Words>61</Words>
  <Application>Microsoft Macintosh PowerPoint</Application>
  <PresentationFormat>Widescreen</PresentationFormat>
  <Paragraphs>17</Paragraphs>
  <Slides>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3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43</cp:revision>
  <dcterms:created xsi:type="dcterms:W3CDTF">2022-02-23T13:22:30Z</dcterms:created>
  <dcterms:modified xsi:type="dcterms:W3CDTF">2024-09-27T13:52:59Z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