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41" r:id="rId5"/>
    <p:sldId id="339" r:id="rId6"/>
    <p:sldId id="333" r:id="rId7"/>
    <p:sldId id="332" r:id="rId8"/>
    <p:sldId id="342" r:id="rId9"/>
    <p:sldId id="340" r:id="rId10"/>
    <p:sldId id="343" r:id="rId11"/>
    <p:sldId id="334" r:id="rId12"/>
    <p:sldId id="337" r:id="rId13"/>
    <p:sldId id="331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59" autoAdjust="0"/>
    <p:restoredTop sz="87179" autoAdjust="0"/>
  </p:normalViewPr>
  <p:slideViewPr>
    <p:cSldViewPr snapToGrid="0" snapToObjects="1" showGuides="1">
      <p:cViewPr varScale="1">
        <p:scale>
          <a:sx n="98" d="100"/>
          <a:sy n="98" d="100"/>
        </p:scale>
        <p:origin x="208" y="4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29.09.2023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29.09.2023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29.09.2023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29.09.2023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29.09.2023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29.09.2023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29.09.2023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29.09.2023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29.09.2023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29.09.2023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klær, tekst, kvinne, person&#10;&#10;Automatisk generert beskrivelse">
            <a:extLst>
              <a:ext uri="{FF2B5EF4-FFF2-40B4-BE49-F238E27FC236}">
                <a16:creationId xmlns:a16="http://schemas.microsoft.com/office/drawing/2014/main" id="{37332484-C665-10FB-90A6-C7CEB024A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35E268B4-FDB1-1B52-B515-F3E60A24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7D4C180-1A2D-250C-A79F-B3EF337F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25" y="231548"/>
            <a:ext cx="12212725" cy="63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E6D041-AB93-F7F8-18C0-D1B2DDAD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FDE0D8-5E7D-FB86-68B6-A1DE129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C3F475-AE20-6EAB-81EC-B9695DDB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426E8E-1A88-C50A-586F-F11FE6A4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7" ma:contentTypeDescription="Opprett et nytt dokument." ma:contentTypeScope="" ma:versionID="b1fd9086a5774457acf6dccfaaad32aa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93b0bb6b36f1b33ab8a052698416588f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61004F-48EE-43AC-B0E6-5A9A0741A822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9110</TotalTime>
  <Words>77</Words>
  <Application>Microsoft Macintosh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27</cp:revision>
  <dcterms:created xsi:type="dcterms:W3CDTF">2022-02-23T13:22:30Z</dcterms:created>
  <dcterms:modified xsi:type="dcterms:W3CDTF">2023-09-29T12:59:57Z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