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41" r:id="rId5"/>
    <p:sldId id="333" r:id="rId6"/>
    <p:sldId id="339" r:id="rId7"/>
    <p:sldId id="332" r:id="rId8"/>
    <p:sldId id="340" r:id="rId9"/>
    <p:sldId id="334" r:id="rId10"/>
    <p:sldId id="337" r:id="rId11"/>
    <p:sldId id="331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68" autoAdjust="0"/>
    <p:restoredTop sz="87179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216" y="6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01.09.2023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01.09.2023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01.09.2023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01.09.2023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01.09.2023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01.09.2023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01.09.2023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01.09.2023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01.09.2023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01.09.2023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01.09.2023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01.09.2023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hyperlink" Target="http://nlm.n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 descr="Et bilde som inneholder tekst, skjermbilde, tegnefilm, utendørs&#10;&#10;Automatisk generert beskrivelse">
            <a:extLst>
              <a:ext uri="{FF2B5EF4-FFF2-40B4-BE49-F238E27FC236}">
                <a16:creationId xmlns:a16="http://schemas.microsoft.com/office/drawing/2014/main" id="{C0B03C5C-64EF-07A5-244A-9E7F286F3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0F7810A-5305-1A7C-BB48-1D464D7A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9ACE2C-0667-02F5-EBED-E33C87F5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0726B-F651-ED8A-5087-2050232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DE65E820-4BCE-89BC-89F8-8BD405CE1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2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5E905877-9481-E15B-1137-5A120B453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1B8176-83E2-0533-68DB-F64C5FD9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B2664C7-E42A-5277-A44A-C7C019E9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A64C9E-981F-2C32-6562-F17AD848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78B3CE5-5106-2BCF-4BCF-70E9F5111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7D4C180-1A2D-250C-A79F-B3EF337FC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25" y="231548"/>
            <a:ext cx="12212725" cy="63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DE6D041-AB93-F7F8-18C0-D1B2DDAD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CFDE0D8-5E7D-FB86-68B6-A1DE129A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CC3F475-AE20-6EAB-81EC-B9695DDB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B426E8E-1A88-C50A-586F-F11FE6A40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2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6" ma:contentTypeDescription="Opprett et nytt dokument." ma:contentTypeScope="" ma:versionID="06aa153f1fd0d5ae824d087484f8dc7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b11501e9243f83bfdd57c18f20b538b1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80DCAA1-3ACB-44EF-A959-394E661692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9d4a7e-fd69-444c-bc09-98920aa0daed"/>
    <ds:schemaRef ds:uri="ef892c86-b1fb-40fa-9da1-1f7a44fd3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9107</TotalTime>
  <Words>69</Words>
  <Application>Microsoft Macintosh PowerPoint</Application>
  <PresentationFormat>Widescreen</PresentationFormat>
  <Paragraphs>23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5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26</cp:revision>
  <dcterms:created xsi:type="dcterms:W3CDTF">2022-02-23T13:22:30Z</dcterms:created>
  <dcterms:modified xsi:type="dcterms:W3CDTF">2023-09-01T08:53:46Z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0x01010005AA2F8DE589CD47BF395FDEFC917865</vt:lpwstr>
  </property>
</Properties>
</file>