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40" r:id="rId5"/>
    <p:sldId id="341" r:id="rId6"/>
    <p:sldId id="345" r:id="rId7"/>
    <p:sldId id="333" r:id="rId8"/>
    <p:sldId id="342" r:id="rId9"/>
    <p:sldId id="339" r:id="rId10"/>
    <p:sldId id="343" r:id="rId11"/>
    <p:sldId id="337" r:id="rId12"/>
    <p:sldId id="331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4" autoAdjust="0"/>
    <p:restoredTop sz="87179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42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02.04.2024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02.04.2024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02.04.2024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02.04.2024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02.04.2024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02.04.2024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02.04.2024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02.04.2024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02.04.2024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02.04.2024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02.04.2024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02.04.2024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02.04.2024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02.04.2024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02.04.2024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02.04.2024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02.04.2024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02.04.2024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02.04.2024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02.04.2024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02.04.2024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02.04.2024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02.04.2024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02.04.2024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02.04.2024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02.04.2024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hyperlink" Target="http://nlm.n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02.04.2024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 descr="Et bilde som inneholder tekst, skjermbilde, luftballong, skilt&#10;&#10;Automatisk generert beskrivelse">
            <a:extLst>
              <a:ext uri="{FF2B5EF4-FFF2-40B4-BE49-F238E27FC236}">
                <a16:creationId xmlns:a16="http://schemas.microsoft.com/office/drawing/2014/main" id="{78433605-FB5D-249D-4BA3-D902B7A263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02.04.2024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7" name="Bilde 6" descr="Et bilde som inneholder tekst, skjermbilde, forretningskort, design&#10;&#10;Automatisk generert beskrivelse">
            <a:extLst>
              <a:ext uri="{FF2B5EF4-FFF2-40B4-BE49-F238E27FC236}">
                <a16:creationId xmlns:a16="http://schemas.microsoft.com/office/drawing/2014/main" id="{62CBC5BB-7C45-AD54-BC35-0FBDD9023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2A61755-CF68-0F6A-3912-7DBD13CF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02.04.2024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A278A8-15C1-CDE3-9B49-6C99E5B3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BF93F7C-2680-267E-811B-FEC93ACC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7" name="Bilde 6" descr="Et bilde som inneholder tekst, skjermbilde, Flygeblad, plakat&#10;&#10;Automatisk generert beskrivelse">
            <a:extLst>
              <a:ext uri="{FF2B5EF4-FFF2-40B4-BE49-F238E27FC236}">
                <a16:creationId xmlns:a16="http://schemas.microsoft.com/office/drawing/2014/main" id="{130E3118-52FD-0DE6-FFB7-3E5CD17B28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43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0F7810A-5305-1A7C-BB48-1D464D7AB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02.04.2024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9ACE2C-0667-02F5-EBED-E33C87F5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3C0726B-F651-ED8A-5087-205023253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7" name="Bilde 6" descr="Et bilde som inneholder tekst, skjermbilde, grafisk design, Flygeblad&#10;&#10;Automatisk generert beskrivelse">
            <a:extLst>
              <a:ext uri="{FF2B5EF4-FFF2-40B4-BE49-F238E27FC236}">
                <a16:creationId xmlns:a16="http://schemas.microsoft.com/office/drawing/2014/main" id="{439F4D82-3000-7705-C2B0-10EBEA6CE2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32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122612B-D042-C86F-DE20-87402A0BD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02.04.2024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3BFC2D6-E350-24D6-61D5-3172DAC1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D60615C-28D0-F160-A103-212D34C5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 descr="Et bilde som inneholder tekst, Mobiltelefon, skjermbilde, duppeditt&#10;&#10;Automatisk generert beskrivelse">
            <a:extLst>
              <a:ext uri="{FF2B5EF4-FFF2-40B4-BE49-F238E27FC236}">
                <a16:creationId xmlns:a16="http://schemas.microsoft.com/office/drawing/2014/main" id="{4DADB394-B5DD-3D89-07B3-3675444BB8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5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0DEDE1-BE73-E075-DA72-52A2EBBA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02.04.2024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BEEEF0-99D3-7F3C-6728-A1BE3E947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9ABCD9-88FA-EE65-3097-054E6F92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6" name="Bilde 5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5E905877-9481-E15B-1137-5A120B453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04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FFA34-A23D-18BA-E91B-FDD07ED0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02.04.2024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CDCDEC-7F8C-64CD-0B59-A2BA08A9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BAFBA2-1140-A1BB-1C49-E1460A1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6" name="Bilde 5" descr="Et bilde som inneholder tekst, forretningskort, skjermbilde, Font&#10;&#10;Automatisk generert beskrivelse">
            <a:extLst>
              <a:ext uri="{FF2B5EF4-FFF2-40B4-BE49-F238E27FC236}">
                <a16:creationId xmlns:a16="http://schemas.microsoft.com/office/drawing/2014/main" id="{3AF88146-7B70-1793-DFF3-E032ED7F7A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02.04.2024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D0D5DFF58674E9950099EB51EF993" ma:contentTypeVersion="19" ma:contentTypeDescription="Create a new document." ma:contentTypeScope="" ma:versionID="7aa278d2bcb484d30adeca29d1ed5077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a78cb6f303181b225956450e2b4e69d4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473B8E9-F697-4872-B34B-1943BD1B463A}"/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9132</TotalTime>
  <Words>73</Words>
  <Application>Microsoft Macintosh PowerPoint</Application>
  <PresentationFormat>Widescreen</PresentationFormat>
  <Paragraphs>26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6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35</cp:revision>
  <dcterms:created xsi:type="dcterms:W3CDTF">2022-02-23T13:22:30Z</dcterms:created>
  <dcterms:modified xsi:type="dcterms:W3CDTF">2024-04-02T12:38:26Z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  <property fmtid="{D5CDD505-2E9C-101B-9397-08002B2CF9AE}" pid="3" name="MediaServiceImageTags">
    <vt:lpwstr/>
  </property>
</Properties>
</file>