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40" r:id="rId5"/>
    <p:sldId id="341" r:id="rId6"/>
    <p:sldId id="346" r:id="rId7"/>
    <p:sldId id="345" r:id="rId8"/>
    <p:sldId id="333" r:id="rId9"/>
    <p:sldId id="347" r:id="rId10"/>
    <p:sldId id="339" r:id="rId11"/>
    <p:sldId id="342" r:id="rId12"/>
    <p:sldId id="343" r:id="rId13"/>
    <p:sldId id="337" r:id="rId14"/>
    <p:sldId id="331" r:id="rId15"/>
    <p:sldId id="34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CDA"/>
    <a:srgbClr val="5799FF"/>
    <a:srgbClr val="1C1B46"/>
    <a:srgbClr val="4878D6"/>
    <a:srgbClr val="385BA5"/>
    <a:srgbClr val="318C5F"/>
    <a:srgbClr val="51B575"/>
    <a:srgbClr val="239E6B"/>
    <a:srgbClr val="5CAA7F"/>
    <a:srgbClr val="5C8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 showGuides="1">
      <p:cViewPr varScale="1">
        <p:scale>
          <a:sx n="27" d="100"/>
          <a:sy n="27" d="100"/>
        </p:scale>
        <p:origin x="44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965DE55-4977-DC45-A0A9-479C38E02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228048-E4EB-C547-8035-FE2A6C563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E041-1F04-2E4B-96AD-F5D13E07A345}" type="datetimeFigureOut">
              <a:rPr lang="nb-NO" smtClean="0"/>
              <a:t>29.02.2024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4983B0-6557-C341-9167-076DDD571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2CF02C-B5B2-FD41-9797-C4BD3444F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43D7-33EB-C94D-B629-365C042CDF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0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C01D-8DB6-5147-91ED-71C8253B5101}" type="datetimeFigureOut">
              <a:rPr lang="nb-NO" smtClean="0"/>
              <a:t>29.02.2024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EF97-C7EB-2043-99F9-FF2814ADFE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37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29.02.2024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1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29.02.2024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10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29.02.2024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9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29.02.2024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53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29.02.2024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1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29.02.2024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2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9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69FF9F66-21E2-0740-8AA3-CA74A7098C5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942925" y="365125"/>
            <a:ext cx="410874" cy="61454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921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e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023810" cy="3400757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C7D0EA4D-C7D3-9040-BC8B-75C8DDBCA6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537285"/>
            <a:ext cx="6023811" cy="3320716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50234088-00F0-214E-ABF0-5E5DAEF66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8189" y="0"/>
            <a:ext cx="6023811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AC0AAB66-ECEE-EA43-9264-F7518065295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942925" y="365125"/>
            <a:ext cx="410874" cy="61454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2A5E0042-5B1E-0F4E-AD86-E64E4FE1B2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</p:spTree>
    <p:extLst>
      <p:ext uri="{BB962C8B-B14F-4D97-AF65-F5344CB8AC3E}">
        <p14:creationId xmlns:p14="http://schemas.microsoft.com/office/powerpoint/2010/main" val="2748967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989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79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ssholder for bilde 36" descr="Et bilde som inneholder person, innendørs, folkemengde&#10;&#10;Automatisk generert beskrivelse">
            <a:extLst>
              <a:ext uri="{FF2B5EF4-FFF2-40B4-BE49-F238E27FC236}">
                <a16:creationId xmlns:a16="http://schemas.microsoft.com/office/drawing/2014/main" id="{6A6E582B-886B-5540-A960-50E3D9736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8222" y="5039"/>
            <a:ext cx="12220222" cy="6873875"/>
          </a:xfrm>
          <a:prstGeom prst="rect">
            <a:avLst/>
          </a:prstGeom>
        </p:spPr>
      </p:pic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29.02.2024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883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1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86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40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29.02.2024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889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08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372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3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033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469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44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ssholder for bilde 6">
            <a:extLst>
              <a:ext uri="{FF2B5EF4-FFF2-40B4-BE49-F238E27FC236}">
                <a16:creationId xmlns:a16="http://schemas.microsoft.com/office/drawing/2014/main" id="{B62F9DF0-A938-E549-ABE7-20AE9309B2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29.02.2024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tekst 4">
            <a:extLst>
              <a:ext uri="{FF2B5EF4-FFF2-40B4-BE49-F238E27FC236}">
                <a16:creationId xmlns:a16="http://schemas.microsoft.com/office/drawing/2014/main" id="{A65FF5C8-1227-BD43-A074-D93A6CC549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25941" y="1296783"/>
            <a:ext cx="2855093" cy="429038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88" name="Plassholder for tekst 4">
            <a:extLst>
              <a:ext uri="{FF2B5EF4-FFF2-40B4-BE49-F238E27FC236}">
                <a16:creationId xmlns:a16="http://schemas.microsoft.com/office/drawing/2014/main" id="{A016B20B-E033-9248-A7E2-94B71B8AB41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369174" y="421901"/>
            <a:ext cx="2008778" cy="614544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645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640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6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2104" y="6356349"/>
            <a:ext cx="6453599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758A8C35-AF8C-A944-9033-CEF161BADF9F}"/>
              </a:ext>
            </a:extLst>
          </p:cNvPr>
          <p:cNvSpPr>
            <a:spLocks noGrp="1" noChangeAspect="1"/>
          </p:cNvSpPr>
          <p:nvPr>
            <p:ph type="body" sz="half" idx="13" hasCustomPrompt="1"/>
          </p:nvPr>
        </p:nvSpPr>
        <p:spPr>
          <a:xfrm>
            <a:off x="7673418" y="0"/>
            <a:ext cx="3864989" cy="196077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2EECD23C-0835-6844-9F5C-42E1A2862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325" y="3515209"/>
            <a:ext cx="5288437" cy="1311128"/>
          </a:xfrm>
          <a:solidFill>
            <a:srgbClr val="1C1B46"/>
          </a:solidFill>
        </p:spPr>
        <p:txBody>
          <a:bodyPr>
            <a:spAutoFit/>
          </a:bodyPr>
          <a:lstStyle>
            <a:lvl1pPr>
              <a:defRPr sz="8800" b="1">
                <a:solidFill>
                  <a:srgbClr val="5799FF"/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2CECCD30-4AC1-1042-8FE6-D72C54023EF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0179504" y="6017700"/>
            <a:ext cx="1707842" cy="52247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98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4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7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29.02.2024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37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11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05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29.02.2024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9" r:id="rId3"/>
    <p:sldLayoutId id="2147483690" r:id="rId4"/>
    <p:sldLayoutId id="2147483661" r:id="rId5"/>
    <p:sldLayoutId id="2147483650" r:id="rId6"/>
    <p:sldLayoutId id="2147483651" r:id="rId7"/>
    <p:sldLayoutId id="2147483662" r:id="rId8"/>
    <p:sldLayoutId id="2147483684" r:id="rId9"/>
    <p:sldLayoutId id="2147483663" r:id="rId10"/>
    <p:sldLayoutId id="2147483664" r:id="rId11"/>
    <p:sldLayoutId id="2147483652" r:id="rId12"/>
    <p:sldLayoutId id="2147483653" r:id="rId13"/>
    <p:sldLayoutId id="2147483654" r:id="rId14"/>
    <p:sldLayoutId id="2147483655" r:id="rId15"/>
    <p:sldLayoutId id="2147483665" r:id="rId16"/>
    <p:sldLayoutId id="2147483687" r:id="rId17"/>
    <p:sldLayoutId id="2147483676" r:id="rId18"/>
    <p:sldLayoutId id="2147483686" r:id="rId19"/>
    <p:sldLayoutId id="2147483685" r:id="rId20"/>
    <p:sldLayoutId id="2147483679" r:id="rId21"/>
    <p:sldLayoutId id="2147483680" r:id="rId22"/>
    <p:sldLayoutId id="2147483682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hyperlink" Target="http://nlm.no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142A2A6-D23D-C71A-6BD8-9184D0B0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565CA85-7212-3E45-F0E6-31EE675B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DB6B0C6-66DC-0510-DA06-C1B6E555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2</a:t>
            </a:fld>
            <a:endParaRPr lang="nb-NO"/>
          </a:p>
        </p:txBody>
      </p:sp>
      <p:pic>
        <p:nvPicPr>
          <p:cNvPr id="7" name="Bilde 6" descr="Et bilde som inneholder person, Menneskeansikt, klær, smil&#10;&#10;Automatisk generert beskrivelse">
            <a:extLst>
              <a:ext uri="{FF2B5EF4-FFF2-40B4-BE49-F238E27FC236}">
                <a16:creationId xmlns:a16="http://schemas.microsoft.com/office/drawing/2014/main" id="{E9CB90D5-E298-E307-F496-702F7D4CA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8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262F279-EDB8-97CD-4A6D-DF4A5986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A466FE7-7F5F-47F8-DD68-1FB72078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39EA07-D52B-629B-3FC1-C7A0C80A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11</a:t>
            </a:fld>
            <a:endParaRPr lang="nb-NO"/>
          </a:p>
        </p:txBody>
      </p:sp>
      <p:pic>
        <p:nvPicPr>
          <p:cNvPr id="7" name="Bilde 6" descr="Et bilde som inneholder Menneskeansikt, klær, person, kvinne&#10;&#10;Automatisk generert beskrivelse">
            <a:extLst>
              <a:ext uri="{FF2B5EF4-FFF2-40B4-BE49-F238E27FC236}">
                <a16:creationId xmlns:a16="http://schemas.microsoft.com/office/drawing/2014/main" id="{BAF1D7E1-A818-258F-A2AD-BB5B8E533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1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CA803CE-9D87-F047-A974-FCF679F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2"/>
            <a:ext cx="2160896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F22AF13-A031-A440-9CC8-A390F5E6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7781" y="1282"/>
            <a:ext cx="12191980" cy="685671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87A76C-46F4-4D4A-BB74-68AEC62B6159}"/>
              </a:ext>
            </a:extLst>
          </p:cNvPr>
          <p:cNvSpPr txBox="1"/>
          <p:nvPr/>
        </p:nvSpPr>
        <p:spPr>
          <a:xfrm>
            <a:off x="389966" y="858982"/>
            <a:ext cx="380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DIN-Bold" panose="02000603040000020004" pitchFamily="2" charset="0"/>
              </a:rPr>
              <a:t>Visste du at...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AD702CF-56BD-C449-9B8A-5AB984F6FDE6}"/>
              </a:ext>
            </a:extLst>
          </p:cNvPr>
          <p:cNvSpPr txBox="1"/>
          <p:nvPr/>
        </p:nvSpPr>
        <p:spPr>
          <a:xfrm>
            <a:off x="389966" y="2244436"/>
            <a:ext cx="3496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DIN-Regular" panose="02000503040000020004" pitchFamily="2" charset="0"/>
              </a:rPr>
              <a:t>Misjonssambandets flerkulturelle arbeid har en egen side på </a:t>
            </a:r>
            <a:r>
              <a:rPr lang="nb-NO" sz="2400" u="sng" dirty="0">
                <a:latin typeface="DIN-Regular" panose="02000503040000020004" pitchFamily="2" charset="0"/>
                <a:hlinkClick r:id="rId4"/>
              </a:rPr>
              <a:t>misjonssambandet.no</a:t>
            </a:r>
            <a:r>
              <a:rPr lang="nb-NO" sz="2400" dirty="0">
                <a:latin typeface="DIN-Regular" panose="02000503040000020004" pitchFamily="2" charset="0"/>
              </a:rPr>
              <a:t>? Her finner du tips til kurs, </a:t>
            </a:r>
            <a:r>
              <a:rPr lang="nb-NO" sz="2400" dirty="0" err="1">
                <a:latin typeface="DIN-Regular" panose="02000503040000020004" pitchFamily="2" charset="0"/>
              </a:rPr>
              <a:t>apper</a:t>
            </a:r>
            <a:r>
              <a:rPr lang="nb-NO" sz="2400" dirty="0">
                <a:latin typeface="DIN-Regular" panose="02000503040000020004" pitchFamily="2" charset="0"/>
              </a:rPr>
              <a:t>, praktiske råd og mye annet spennende. Bli engasjert i dette spennende og viktige arbeidet!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D8F7CBD-4924-548A-5ED8-ED9E1B70C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306" y="454913"/>
            <a:ext cx="5401310" cy="67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535CFB3-477A-5517-4A22-17BA6E65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4F71666-1DF8-EBFC-237F-DBF4FAE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A086B65-FD92-E28B-642A-72FD6967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13</a:t>
            </a:fld>
            <a:endParaRPr lang="nb-NO"/>
          </a:p>
        </p:txBody>
      </p:sp>
      <p:pic>
        <p:nvPicPr>
          <p:cNvPr id="6" name="Bilde 5" descr="Et bilde som inneholder Menneskeansikt, person, smil, klær&#10;&#10;Automatisk generert beskrivelse">
            <a:extLst>
              <a:ext uri="{FF2B5EF4-FFF2-40B4-BE49-F238E27FC236}">
                <a16:creationId xmlns:a16="http://schemas.microsoft.com/office/drawing/2014/main" id="{5EE0EE95-CED0-1F8C-177B-234405A186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79" y="7217"/>
            <a:ext cx="10247243" cy="684356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ED8CCDE-3F85-8FD0-37F5-3C0D3439364B}"/>
              </a:ext>
            </a:extLst>
          </p:cNvPr>
          <p:cNvSpPr/>
          <p:nvPr/>
        </p:nvSpPr>
        <p:spPr>
          <a:xfrm>
            <a:off x="463827" y="6085469"/>
            <a:ext cx="506895" cy="765313"/>
          </a:xfrm>
          <a:prstGeom prst="rect">
            <a:avLst/>
          </a:prstGeom>
          <a:solidFill>
            <a:srgbClr val="F0EC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AC1AA-49C7-9041-4729-7C8DBF20A86F}"/>
              </a:ext>
            </a:extLst>
          </p:cNvPr>
          <p:cNvSpPr/>
          <p:nvPr/>
        </p:nvSpPr>
        <p:spPr>
          <a:xfrm>
            <a:off x="11222936" y="0"/>
            <a:ext cx="506895" cy="6721475"/>
          </a:xfrm>
          <a:prstGeom prst="rect">
            <a:avLst/>
          </a:prstGeom>
          <a:solidFill>
            <a:srgbClr val="F0EC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CE33951-A80E-7E4A-786E-1D6913F5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14F0EA8-D090-8BB2-E6B5-BDC83346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452CD94-2595-E23C-D80B-9D6D39BC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3</a:t>
            </a:fld>
            <a:endParaRPr lang="nb-NO"/>
          </a:p>
        </p:txBody>
      </p:sp>
      <p:pic>
        <p:nvPicPr>
          <p:cNvPr id="7" name="Bilde 6" descr="Et bilde som inneholder tekst, skjermbilde, forretningskort, design&#10;&#10;Automatisk generert beskrivelse">
            <a:extLst>
              <a:ext uri="{FF2B5EF4-FFF2-40B4-BE49-F238E27FC236}">
                <a16:creationId xmlns:a16="http://schemas.microsoft.com/office/drawing/2014/main" id="{62CBC5BB-7C45-AD54-BC35-0FBDD902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8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781897F-68EC-8D7D-C8C3-92AC7B1F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67E3889-6935-C10D-7DAF-7581178A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290ACF-657C-744D-5827-12B9076F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4</a:t>
            </a:fld>
            <a:endParaRPr lang="nb-NO"/>
          </a:p>
        </p:txBody>
      </p:sp>
      <p:pic>
        <p:nvPicPr>
          <p:cNvPr id="6" name="Bilde 5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F57C9556-03D5-1593-6208-C98A9550C5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4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2A61755-CF68-0F6A-3912-7DBD13CF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A278A8-15C1-CDE3-9B49-6C99E5B3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BF93F7C-2680-267E-811B-FEC93ACC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5</a:t>
            </a:fld>
            <a:endParaRPr lang="nb-NO"/>
          </a:p>
        </p:txBody>
      </p:sp>
      <p:pic>
        <p:nvPicPr>
          <p:cNvPr id="7" name="Bilde 6" descr="Et bilde som inneholder tekst, skjermbilde, Flygeblad, plakat&#10;&#10;Automatisk generert beskrivelse">
            <a:extLst>
              <a:ext uri="{FF2B5EF4-FFF2-40B4-BE49-F238E27FC236}">
                <a16:creationId xmlns:a16="http://schemas.microsoft.com/office/drawing/2014/main" id="{130E3118-52FD-0DE6-FFB7-3E5CD17B28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4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0F7810A-5305-1A7C-BB48-1D464D7A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79ACE2C-0667-02F5-EBED-E33C87F5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C0726B-F651-ED8A-5087-20502325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6</a:t>
            </a:fld>
            <a:endParaRPr lang="nb-NO"/>
          </a:p>
        </p:txBody>
      </p:sp>
      <p:pic>
        <p:nvPicPr>
          <p:cNvPr id="7" name="Bilde 6" descr="Et bilde som inneholder tekst, skjermbilde, grafisk design, Flygeblad&#10;&#10;Automatisk generert beskrivelse">
            <a:extLst>
              <a:ext uri="{FF2B5EF4-FFF2-40B4-BE49-F238E27FC236}">
                <a16:creationId xmlns:a16="http://schemas.microsoft.com/office/drawing/2014/main" id="{439F4D82-3000-7705-C2B0-10EBEA6CE2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3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0AD6CDC-2804-449E-FA45-2E3C3986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AD7349F-B31C-E6DF-AB22-63F9DE48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52D97E-2B2C-9D72-58D8-5AE253E1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 descr="Et bilde som inneholder tekst, utendørs, kjole, bryllupskjole&#10;&#10;Automatisk generert beskrivelse">
            <a:extLst>
              <a:ext uri="{FF2B5EF4-FFF2-40B4-BE49-F238E27FC236}">
                <a16:creationId xmlns:a16="http://schemas.microsoft.com/office/drawing/2014/main" id="{B81CAF34-9C90-91DF-5FB9-04A83997D0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6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00DEDE1-BE73-E075-DA72-52A2EBBA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DBEEEF0-99D3-7F3C-6728-A1BE3E94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9ABCD9-88FA-EE65-3097-054E6F92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8</a:t>
            </a:fld>
            <a:endParaRPr lang="nb-NO"/>
          </a:p>
        </p:txBody>
      </p:sp>
      <p:pic>
        <p:nvPicPr>
          <p:cNvPr id="6" name="Bilde 5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5E905877-9481-E15B-1137-5A120B45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122612B-D042-C86F-DE20-87402A0B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3BFC2D6-E350-24D6-61D5-3172DAC1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D60615C-28D0-F160-A103-212D34C5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9</a:t>
            </a:fld>
            <a:endParaRPr lang="nb-NO"/>
          </a:p>
        </p:txBody>
      </p:sp>
      <p:pic>
        <p:nvPicPr>
          <p:cNvPr id="6" name="Bilde 5" descr="Et bilde som inneholder tekst, Mobiltelefon, skjermbilde, duppeditt&#10;&#10;Automatisk generert beskrivelse">
            <a:extLst>
              <a:ext uri="{FF2B5EF4-FFF2-40B4-BE49-F238E27FC236}">
                <a16:creationId xmlns:a16="http://schemas.microsoft.com/office/drawing/2014/main" id="{4DADB394-B5DD-3D89-07B3-3675444BB8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5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7FFA34-A23D-18BA-E91B-FDD07ED0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1CDCDEC-7F8C-64CD-0B59-A2BA08A9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BAFBA2-1140-A1BB-1C49-E1460A16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10</a:t>
            </a:fld>
            <a:endParaRPr lang="nb-NO"/>
          </a:p>
        </p:txBody>
      </p:sp>
      <p:pic>
        <p:nvPicPr>
          <p:cNvPr id="6" name="Bilde 5" descr="Et bilde som inneholder tekst, forretningskort, skjermbilde, Font&#10;&#10;Automatisk generert beskrivelse">
            <a:extLst>
              <a:ext uri="{FF2B5EF4-FFF2-40B4-BE49-F238E27FC236}">
                <a16:creationId xmlns:a16="http://schemas.microsoft.com/office/drawing/2014/main" id="{3AF88146-7B70-1793-DFF3-E032ED7F7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89927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al_oppdatert" id="{E1848341-EF3B-4CB2-9AC2-7B33D77A83C9}" vid="{9C5009FE-BAB1-4824-955D-95FF34F6F7E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892c86-b1fb-40fa-9da1-1f7a44fd3304" xsi:nil="true"/>
    <lcf76f155ced4ddcb4097134ff3c332f xmlns="a39d4a7e-fd69-444c-bc09-98920aa0daed">
      <Terms xmlns="http://schemas.microsoft.com/office/infopath/2007/PartnerControls"/>
    </lcf76f155ced4ddcb4097134ff3c332f>
    <Prosjektfase xmlns="a39d4a7e-fd69-444c-bc09-98920aa0da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D0D5DFF58674E9950099EB51EF993" ma:contentTypeVersion="19" ma:contentTypeDescription="Create a new document." ma:contentTypeScope="" ma:versionID="7aa278d2bcb484d30adeca29d1ed5077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a78cb6f303181b225956450e2b4e69d4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d6d691-ec2c-4e5c-b70c-5a8a0d9591f9}" ma:internalName="TaxCatchAll" ma:showField="CatchAllData" ma:web="ef892c86-b1fb-40fa-9da1-1f7a44fd3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7CA322-77DB-426D-A690-A6BBBB6B6093}">
  <ds:schemaRefs>
    <ds:schemaRef ds:uri="http://www.w3.org/XML/1998/namespace"/>
    <ds:schemaRef ds:uri="http://schemas.microsoft.com/office/2006/documentManagement/types"/>
    <ds:schemaRef ds:uri="http://purl.org/dc/terms/"/>
    <ds:schemaRef ds:uri="a39d4a7e-fd69-444c-bc09-98920aa0dae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f892c86-b1fb-40fa-9da1-1f7a44fd330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E45EAA-5A40-40FD-82FE-586EE87EB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6D7A62-0332-4F0A-9E93-C9D730DF8E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{6C5259F8-4C20-3B44-B57E-5490FC8D9644}tf10001119</Template>
  <TotalTime>9129</TotalTime>
  <Words>85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DIN-Bold</vt:lpstr>
      <vt:lpstr>DIN-Regular</vt:lpstr>
      <vt:lpstr>WorkSans-Medium</vt:lpstr>
      <vt:lpstr>WorkSans-Regular</vt:lpstr>
      <vt:lpstr>Misjonssambandet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Elise Haugland</dc:creator>
  <cp:lastModifiedBy>Narve Jonas Nystøyl</cp:lastModifiedBy>
  <cp:revision>34</cp:revision>
  <dcterms:created xsi:type="dcterms:W3CDTF">2022-02-23T13:22:30Z</dcterms:created>
  <dcterms:modified xsi:type="dcterms:W3CDTF">2024-02-29T14:23:23Z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0x01010005AA2F8DE589CD47BF395FDEFC917865</vt:lpwstr>
  </property>
</Properties>
</file>