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23" r:id="rId5"/>
    <p:sldId id="333" r:id="rId6"/>
    <p:sldId id="332" r:id="rId7"/>
    <p:sldId id="334" r:id="rId8"/>
    <p:sldId id="330" r:id="rId9"/>
    <p:sldId id="327" r:id="rId10"/>
    <p:sldId id="331" r:id="rId11"/>
    <p:sldId id="325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87179" autoAdjust="0"/>
  </p:normalViewPr>
  <p:slideViewPr>
    <p:cSldViewPr snapToGrid="0" snapToObjects="1" showGuides="1">
      <p:cViewPr varScale="1">
        <p:scale>
          <a:sx n="93" d="100"/>
          <a:sy n="93" d="100"/>
        </p:scale>
        <p:origin x="216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27.02.2023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27.02.2023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27.02.2023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27.02.2023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27.02.2023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27.02.2023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27.02.2023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27.02.2023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hyperlink" Target="http://nlm.no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1209409-014C-D7D2-C6D5-22CE9167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AE419B-FDF0-359A-4A5A-FA7620A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E019A4-13B0-6A25-95EA-7E753D51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tekst, bakke, utendørs, skilt&#10;&#10;Automatisk generert beskrivelse">
            <a:extLst>
              <a:ext uri="{FF2B5EF4-FFF2-40B4-BE49-F238E27FC236}">
                <a16:creationId xmlns:a16="http://schemas.microsoft.com/office/drawing/2014/main" id="{A8096B6E-C04E-9576-ED85-DCA13591B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DE65E820-4BCE-89BC-89F8-8BD405CE1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1B8176-83E2-0533-68DB-F64C5FD9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2664C7-E42A-5277-A44A-C7C019E9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A64C9E-981F-2C32-6562-F17AD84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78B3CE5-5106-2BCF-4BCF-70E9F5111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DE6D041-AB93-F7F8-18C0-D1B2DDAD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CFDE0D8-5E7D-FB86-68B6-A1DE129A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CC3F475-AE20-6EAB-81EC-B9695DDB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B426E8E-1A88-C50A-586F-F11FE6A4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3346EDB-AAA2-EEC8-CFCC-4B0DCFE9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EA3C65C-9481-DCE0-29EB-D4A74D1C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C6A442-9007-FFFC-BC6C-C7A19426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24339B1-6652-EE42-4C7B-6A71CA9F2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3CF4504-EFDC-7FB4-9741-48BFDFC65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F2CA433A-1357-CFD9-82FA-CD7221B080A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1896F4C-BB6D-374E-AE3E-73F51E27899D}" type="datetime1">
              <a:rPr lang="nb-NO" smtClean="0"/>
              <a:pPr>
                <a:spcAft>
                  <a:spcPts val="600"/>
                </a:spcAft>
              </a:pPr>
              <a:t>27.02.2023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5DF8CA0-DF70-BD5C-5DED-C06CACE474A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© Misjonssambandet</a:t>
            </a: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4C755FC3-D476-AF5C-0023-14DDDC5641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5D100-736B-F043-8B24-64765108CAB6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53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25110D-E2A9-140B-1697-0F469310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9F4FF7F-1D0D-638F-B3DD-9CEC6522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50F0A-D294-AC1D-AB85-3A0E3838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6" name="Bilde 5" descr="Et bilde som inneholder tekst, person, oransje&#10;&#10;Automatisk generert beskrivelse">
            <a:extLst>
              <a:ext uri="{FF2B5EF4-FFF2-40B4-BE49-F238E27FC236}">
                <a16:creationId xmlns:a16="http://schemas.microsoft.com/office/drawing/2014/main" id="{9B3F6068-F6B1-3DD4-9415-33EDF32F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7955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6" ma:contentTypeDescription="Opprett et nytt dokument." ma:contentTypeScope="" ma:versionID="06aa153f1fd0d5ae824d087484f8dc7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b11501e9243f83bfdd57c18f20b538b1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0b68f7f-b31a-445c-bf45-297a51c6838e"/>
    <ds:schemaRef ds:uri="http://www.w3.org/XML/1998/namespace"/>
    <ds:schemaRef ds:uri="c4d6b839-38c0-4088-b240-61a994ce59cc"/>
  </ds:schemaRefs>
</ds:datastoreItem>
</file>

<file path=customXml/itemProps3.xml><?xml version="1.0" encoding="utf-8"?>
<ds:datastoreItem xmlns:ds="http://schemas.openxmlformats.org/officeDocument/2006/customXml" ds:itemID="{9E8D98EA-9115-4F51-AF84-4259419A32B6}"/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7475</TotalTime>
  <Words>69</Words>
  <Application>Microsoft Macintosh PowerPoint</Application>
  <PresentationFormat>Widescreen</PresentationFormat>
  <Paragraphs>23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5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17</cp:revision>
  <dcterms:created xsi:type="dcterms:W3CDTF">2022-02-23T13:22:30Z</dcterms:created>
  <dcterms:modified xsi:type="dcterms:W3CDTF">2023-02-27T14:59:42Z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