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40" r:id="rId5"/>
    <p:sldId id="341" r:id="rId6"/>
    <p:sldId id="346" r:id="rId7"/>
    <p:sldId id="347" r:id="rId8"/>
    <p:sldId id="345" r:id="rId9"/>
    <p:sldId id="333" r:id="rId10"/>
    <p:sldId id="339" r:id="rId11"/>
    <p:sldId id="332" r:id="rId12"/>
    <p:sldId id="342" r:id="rId13"/>
    <p:sldId id="343" r:id="rId14"/>
    <p:sldId id="337" r:id="rId15"/>
    <p:sldId id="33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 showGuides="1">
      <p:cViewPr varScale="1">
        <p:scale>
          <a:sx n="27" d="100"/>
          <a:sy n="27" d="100"/>
        </p:scale>
        <p:origin x="447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86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22.02.2024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22.02.2024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22.02.2024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22.02.2024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22.02.2024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22.02.2024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22.02.2024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himmel, utendørs, konstruksjon, elv&#10;&#10;Automatisk generert beskrivelse">
            <a:extLst>
              <a:ext uri="{FF2B5EF4-FFF2-40B4-BE49-F238E27FC236}">
                <a16:creationId xmlns:a16="http://schemas.microsoft.com/office/drawing/2014/main" id="{9A8A6A96-DF96-89F3-3FFC-AFD36F059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12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skjermbilde, forretningskort, design&#10;&#10;Automatisk generert beskrivelse">
            <a:extLst>
              <a:ext uri="{FF2B5EF4-FFF2-40B4-BE49-F238E27FC236}">
                <a16:creationId xmlns:a16="http://schemas.microsoft.com/office/drawing/2014/main" id="{62CBC5BB-7C45-AD54-BC35-0FBDD9023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6F71FDA-4859-5F57-96A5-DD66834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232B3D9-4EB5-7B9A-6946-D1D8E427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7D195F-7373-3053-10A1-EDF0D465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utendørs, tre, himmel&#10;&#10;Automatisk generert beskrivelse">
            <a:extLst>
              <a:ext uri="{FF2B5EF4-FFF2-40B4-BE49-F238E27FC236}">
                <a16:creationId xmlns:a16="http://schemas.microsoft.com/office/drawing/2014/main" id="{F8957B51-28EB-445E-3611-C81E7416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2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BF166CE-C84A-790F-2873-1C10B7DC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5EC2BA2-BEDE-5A7C-8B4B-77242C1C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43114A-AE1C-9E1F-F1BE-46C4B3A0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Menneskeansikt, tekst, person, smil&#10;&#10;Automatisk generert beskrivelse">
            <a:extLst>
              <a:ext uri="{FF2B5EF4-FFF2-40B4-BE49-F238E27FC236}">
                <a16:creationId xmlns:a16="http://schemas.microsoft.com/office/drawing/2014/main" id="{46F74B68-B414-6EC0-163C-78B82036C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2312"/>
            <a:ext cx="12192000" cy="8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61755-CF68-0F6A-3912-7DBD1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A278A8-15C1-CDE3-9B49-6C99E5B3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F93F7C-2680-267E-811B-FEC93A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tekst, skjermbilde, Flygeblad, plakat&#10;&#10;Automatisk generert beskrivelse">
            <a:extLst>
              <a:ext uri="{FF2B5EF4-FFF2-40B4-BE49-F238E27FC236}">
                <a16:creationId xmlns:a16="http://schemas.microsoft.com/office/drawing/2014/main" id="{130E3118-52FD-0DE6-FFB7-3E5CD17B28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7" name="Bilde 6" descr="Et bilde som inneholder tekst, skjermbilde, grafisk design, Flygeblad&#10;&#10;Automatisk generert beskrivelse">
            <a:extLst>
              <a:ext uri="{FF2B5EF4-FFF2-40B4-BE49-F238E27FC236}">
                <a16:creationId xmlns:a16="http://schemas.microsoft.com/office/drawing/2014/main" id="{439F4D82-3000-7705-C2B0-10EBEA6CE2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3279DD-5C08-41E4-941F-4416C39F60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9124</TotalTime>
  <Words>86</Words>
  <Application>Microsoft Office PowerPoint</Application>
  <PresentationFormat>Widescreen</PresentationFormat>
  <Paragraphs>36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9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Narve Jonas Nystøyl</cp:lastModifiedBy>
  <cp:revision>34</cp:revision>
  <dcterms:created xsi:type="dcterms:W3CDTF">2022-02-23T13:22:30Z</dcterms:created>
  <dcterms:modified xsi:type="dcterms:W3CDTF">2024-02-22T13:54:11Z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0x01010005AA2F8DE589CD47BF395FDEFC917865</vt:lpwstr>
  </property>
</Properties>
</file>