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7" r:id="rId4"/>
    <p:sldId id="262" r:id="rId5"/>
  </p:sldIdLst>
  <p:sldSz cx="24384000" cy="1371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DAA04-5956-8DD7-43D5-3968F1E7E41F}" v="2" dt="2023-11-23T08:33:49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65fe6f9b-e160-4956-ba75-5945fd282e92" providerId="ADAL" clId="{502462E2-61DF-476B-9E0B-465026FB70F8}"/>
    <pc:docChg chg="custSel modSld sldOrd">
      <pc:chgData name="Jorunn Bergo Aarvik" userId="65fe6f9b-e160-4956-ba75-5945fd282e92" providerId="ADAL" clId="{502462E2-61DF-476B-9E0B-465026FB70F8}" dt="2023-11-22T10:48:41.943" v="759" actId="20577"/>
      <pc:docMkLst>
        <pc:docMk/>
      </pc:docMkLst>
      <pc:sldChg chg="ord modNotes">
        <pc:chgData name="Jorunn Bergo Aarvik" userId="65fe6f9b-e160-4956-ba75-5945fd282e92" providerId="ADAL" clId="{502462E2-61DF-476B-9E0B-465026FB70F8}" dt="2023-11-22T10:31:42.834" v="1"/>
        <pc:sldMkLst>
          <pc:docMk/>
          <pc:sldMk cId="0" sldId="257"/>
        </pc:sldMkLst>
      </pc:sldChg>
      <pc:sldChg chg="modNotesTx">
        <pc:chgData name="Jorunn Bergo Aarvik" userId="65fe6f9b-e160-4956-ba75-5945fd282e92" providerId="ADAL" clId="{502462E2-61DF-476B-9E0B-465026FB70F8}" dt="2023-11-22T10:48:41.943" v="759" actId="20577"/>
        <pc:sldMkLst>
          <pc:docMk/>
          <pc:sldMk cId="0" sldId="261"/>
        </pc:sldMkLst>
      </pc:sldChg>
    </pc:docChg>
  </pc:docChgLst>
  <pc:docChgLst>
    <pc:chgData name="Jorunn Bergo Aarvik" userId="S::jaarvik@nlm.no::65fe6f9b-e160-4956-ba75-5945fd282e92" providerId="AD" clId="Web-{823DAA04-5956-8DD7-43D5-3968F1E7E41F}"/>
    <pc:docChg chg="addSld modSld">
      <pc:chgData name="Jorunn Bergo Aarvik" userId="S::jaarvik@nlm.no::65fe6f9b-e160-4956-ba75-5945fd282e92" providerId="AD" clId="Web-{823DAA04-5956-8DD7-43D5-3968F1E7E41F}" dt="2023-11-23T08:33:49.334" v="1" actId="1076"/>
      <pc:docMkLst>
        <pc:docMk/>
      </pc:docMkLst>
      <pc:sldChg chg="modSp add">
        <pc:chgData name="Jorunn Bergo Aarvik" userId="S::jaarvik@nlm.no::65fe6f9b-e160-4956-ba75-5945fd282e92" providerId="AD" clId="Web-{823DAA04-5956-8DD7-43D5-3968F1E7E41F}" dt="2023-11-23T08:33:49.334" v="1" actId="1076"/>
        <pc:sldMkLst>
          <pc:docMk/>
          <pc:sldMk cId="2856896482" sldId="262"/>
        </pc:sldMkLst>
        <pc:picChg chg="mod">
          <ac:chgData name="Jorunn Bergo Aarvik" userId="S::jaarvik@nlm.no::65fe6f9b-e160-4956-ba75-5945fd282e92" providerId="AD" clId="Web-{823DAA04-5956-8DD7-43D5-3968F1E7E41F}" dt="2023-11-23T08:33:49.334" v="1" actId="1076"/>
          <ac:picMkLst>
            <pc:docMk/>
            <pc:sldMk cId="2856896482" sldId="262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Babylonia </a:t>
            </a:r>
            <a:r>
              <a:rPr lang="en-US" err="1"/>
              <a:t>har</a:t>
            </a:r>
            <a:r>
              <a:rPr lang="en-US"/>
              <a:t> </a:t>
            </a:r>
            <a:r>
              <a:rPr lang="en-US" err="1"/>
              <a:t>hatt</a:t>
            </a:r>
            <a:r>
              <a:rPr lang="en-US"/>
              <a:t> to </a:t>
            </a:r>
            <a:r>
              <a:rPr lang="en-US" err="1"/>
              <a:t>storhetstider</a:t>
            </a:r>
            <a:r>
              <a:rPr lang="en-US"/>
              <a:t>. Den </a:t>
            </a:r>
            <a:r>
              <a:rPr lang="en-US" err="1"/>
              <a:t>første</a:t>
            </a:r>
            <a:r>
              <a:rPr lang="en-US"/>
              <a:t> </a:t>
            </a:r>
            <a:r>
              <a:rPr lang="en-US" err="1"/>
              <a:t>fant</a:t>
            </a:r>
            <a:r>
              <a:rPr lang="en-US"/>
              <a:t> </a:t>
            </a:r>
            <a:r>
              <a:rPr lang="en-US" err="1"/>
              <a:t>sted</a:t>
            </a:r>
            <a:r>
              <a:rPr lang="en-US"/>
              <a:t> I det </a:t>
            </a:r>
            <a:r>
              <a:rPr lang="en-US" err="1"/>
              <a:t>tredje</a:t>
            </a:r>
            <a:r>
              <a:rPr lang="en-US"/>
              <a:t> </a:t>
            </a:r>
            <a:r>
              <a:rPr lang="en-US" err="1"/>
              <a:t>årtusen</a:t>
            </a:r>
            <a:r>
              <a:rPr lang="en-US"/>
              <a:t> </a:t>
            </a:r>
            <a:r>
              <a:rPr lang="en-US" err="1"/>
              <a:t>før</a:t>
            </a:r>
            <a:r>
              <a:rPr lang="en-US"/>
              <a:t> Kristus. Den </a:t>
            </a:r>
            <a:r>
              <a:rPr lang="en-US" err="1"/>
              <a:t>andre</a:t>
            </a:r>
            <a:r>
              <a:rPr lang="en-US"/>
              <a:t> </a:t>
            </a:r>
            <a:r>
              <a:rPr lang="en-US" err="1"/>
              <a:t>stohetstiden</a:t>
            </a:r>
            <a:r>
              <a:rPr lang="en-US"/>
              <a:t> </a:t>
            </a:r>
            <a:r>
              <a:rPr lang="en-US" err="1"/>
              <a:t>blir</a:t>
            </a:r>
            <a:r>
              <a:rPr lang="en-US"/>
              <a:t> </a:t>
            </a:r>
            <a:r>
              <a:rPr lang="en-US" err="1"/>
              <a:t>kalt</a:t>
            </a:r>
            <a:r>
              <a:rPr lang="en-US"/>
              <a:t> for “Det </a:t>
            </a:r>
            <a:r>
              <a:rPr lang="en-US" err="1"/>
              <a:t>nybabylonske</a:t>
            </a:r>
            <a:r>
              <a:rPr lang="en-US"/>
              <a:t> </a:t>
            </a:r>
            <a:r>
              <a:rPr lang="en-US" err="1"/>
              <a:t>riket</a:t>
            </a:r>
            <a:r>
              <a:rPr lang="en-US"/>
              <a:t>” (ca </a:t>
            </a:r>
            <a:r>
              <a:rPr lang="en-US" err="1"/>
              <a:t>år</a:t>
            </a:r>
            <a:r>
              <a:rPr lang="en-US"/>
              <a:t> 620-539 </a:t>
            </a:r>
            <a:r>
              <a:rPr lang="en-US" err="1"/>
              <a:t>før</a:t>
            </a:r>
            <a:r>
              <a:rPr lang="en-US"/>
              <a:t> Kristus) Det var </a:t>
            </a:r>
            <a:r>
              <a:rPr lang="en-US" err="1"/>
              <a:t>kong</a:t>
            </a:r>
            <a:r>
              <a:rPr lang="en-US"/>
              <a:t> </a:t>
            </a:r>
            <a:r>
              <a:rPr lang="en-US" err="1"/>
              <a:t>Nabolassar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grunnla</a:t>
            </a:r>
            <a:r>
              <a:rPr lang="en-US"/>
              <a:t> det </a:t>
            </a:r>
            <a:r>
              <a:rPr lang="en-US" err="1"/>
              <a:t>nybabylonske</a:t>
            </a:r>
            <a:r>
              <a:rPr lang="en-US"/>
              <a:t> </a:t>
            </a:r>
            <a:r>
              <a:rPr lang="en-US" err="1"/>
              <a:t>riket</a:t>
            </a:r>
            <a:r>
              <a:rPr lang="en-US"/>
              <a:t>, og </a:t>
            </a:r>
            <a:r>
              <a:rPr lang="en-US" err="1"/>
              <a:t>riket</a:t>
            </a:r>
            <a:r>
              <a:rPr lang="en-US"/>
              <a:t> </a:t>
            </a:r>
            <a:r>
              <a:rPr lang="en-US" err="1"/>
              <a:t>ble</a:t>
            </a:r>
            <a:r>
              <a:rPr lang="en-US"/>
              <a:t> </a:t>
            </a:r>
            <a:r>
              <a:rPr lang="en-US" err="1"/>
              <a:t>enda</a:t>
            </a:r>
            <a:r>
              <a:rPr lang="en-US"/>
              <a:t> </a:t>
            </a:r>
            <a:r>
              <a:rPr lang="en-US" err="1"/>
              <a:t>mektigere</a:t>
            </a:r>
            <a:r>
              <a:rPr lang="en-US"/>
              <a:t> under </a:t>
            </a:r>
            <a:r>
              <a:rPr lang="en-US" err="1"/>
              <a:t>hans</a:t>
            </a:r>
            <a:r>
              <a:rPr lang="en-US"/>
              <a:t> </a:t>
            </a:r>
            <a:r>
              <a:rPr lang="en-US" err="1"/>
              <a:t>sønn</a:t>
            </a:r>
            <a:r>
              <a:rPr lang="en-US"/>
              <a:t> </a:t>
            </a:r>
            <a:r>
              <a:rPr lang="en-US" err="1"/>
              <a:t>Nebukadnesar</a:t>
            </a:r>
            <a:r>
              <a:rPr lang="en-US"/>
              <a:t>. Det var </a:t>
            </a:r>
            <a:r>
              <a:rPr lang="en-US" err="1"/>
              <a:t>Nebukadneser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erobret</a:t>
            </a:r>
            <a:r>
              <a:rPr lang="en-US"/>
              <a:t> Jerusalem og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tok</a:t>
            </a:r>
            <a:r>
              <a:rPr lang="en-US"/>
              <a:t> med seg Daniel og </a:t>
            </a:r>
            <a:r>
              <a:rPr lang="en-US" err="1"/>
              <a:t>vennene</a:t>
            </a:r>
            <a:r>
              <a:rPr lang="en-US"/>
              <a:t> </a:t>
            </a:r>
            <a:r>
              <a:rPr lang="en-US" err="1"/>
              <a:t>hans</a:t>
            </a:r>
            <a:r>
              <a:rPr lang="en-US"/>
              <a:t> </a:t>
            </a:r>
            <a:r>
              <a:rPr lang="en-US" err="1"/>
              <a:t>tilbake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Babylonia. </a:t>
            </a:r>
            <a:r>
              <a:rPr lang="en-US" err="1"/>
              <a:t>Hovedstaden</a:t>
            </a:r>
            <a:r>
              <a:rPr lang="en-US"/>
              <a:t> I Babylonia het Babylon og </a:t>
            </a:r>
            <a:r>
              <a:rPr lang="en-US" err="1"/>
              <a:t>lå</a:t>
            </a:r>
            <a:r>
              <a:rPr lang="en-US"/>
              <a:t> </a:t>
            </a:r>
            <a:r>
              <a:rPr lang="en-US" err="1"/>
              <a:t>ved</a:t>
            </a:r>
            <a:r>
              <a:rPr lang="en-US"/>
              <a:t> </a:t>
            </a:r>
            <a:r>
              <a:rPr lang="en-US" err="1"/>
              <a:t>bredden</a:t>
            </a:r>
            <a:r>
              <a:rPr lang="en-US"/>
              <a:t> av </a:t>
            </a:r>
            <a:r>
              <a:rPr lang="en-US" err="1"/>
              <a:t>Eufrat</a:t>
            </a:r>
            <a:r>
              <a:rPr lang="en-US"/>
              <a:t>, ca </a:t>
            </a:r>
            <a:r>
              <a:rPr lang="en-US" err="1"/>
              <a:t>åtte</a:t>
            </a:r>
            <a:r>
              <a:rPr lang="en-US"/>
              <a:t> mil </a:t>
            </a:r>
            <a:r>
              <a:rPr lang="en-US" err="1"/>
              <a:t>sør</a:t>
            </a:r>
            <a:r>
              <a:rPr lang="en-US"/>
              <a:t> for det </a:t>
            </a:r>
            <a:r>
              <a:rPr lang="en-US" err="1"/>
              <a:t>som</a:t>
            </a:r>
            <a:r>
              <a:rPr lang="en-US"/>
              <a:t> I </a:t>
            </a:r>
            <a:r>
              <a:rPr lang="en-US" err="1"/>
              <a:t>dag</a:t>
            </a:r>
            <a:r>
              <a:rPr lang="en-US"/>
              <a:t> er </a:t>
            </a:r>
            <a:r>
              <a:rPr lang="en-US" err="1"/>
              <a:t>Iraks</a:t>
            </a:r>
            <a:r>
              <a:rPr lang="en-US"/>
              <a:t> </a:t>
            </a:r>
            <a:r>
              <a:rPr lang="en-US" err="1"/>
              <a:t>hovedstad</a:t>
            </a:r>
            <a:r>
              <a:rPr lang="en-US"/>
              <a:t> Bagdad.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The Ancient Near East.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446" y="-38559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96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4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Jorunn Bergo Aarvik</dc:creator>
  <cp:revision>1</cp:revision>
  <dcterms:created xsi:type="dcterms:W3CDTF">2006-08-16T00:00:00Z</dcterms:created>
  <dcterms:modified xsi:type="dcterms:W3CDTF">2023-11-23T08:34:07Z</dcterms:modified>
</cp:coreProperties>
</file>