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9" r:id="rId2"/>
    <p:sldId id="269" r:id="rId3"/>
  </p:sldIdLst>
  <p:sldSz cx="24384000" cy="13716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3" d="100"/>
          <a:sy n="53" d="100"/>
        </p:scale>
        <p:origin x="7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65fe6f9b-e160-4956-ba75-5945fd282e92" providerId="ADAL" clId="{6C9416E1-6736-4071-82A9-EEF9F4D1FCFB}"/>
    <pc:docChg chg="delSld">
      <pc:chgData name="Jorunn Bergo Aarvik" userId="65fe6f9b-e160-4956-ba75-5945fd282e92" providerId="ADAL" clId="{6C9416E1-6736-4071-82A9-EEF9F4D1FCFB}" dt="2023-11-28T12:48:36.041" v="11" actId="47"/>
      <pc:docMkLst>
        <pc:docMk/>
      </pc:docMkLst>
      <pc:sldChg chg="del">
        <pc:chgData name="Jorunn Bergo Aarvik" userId="65fe6f9b-e160-4956-ba75-5945fd282e92" providerId="ADAL" clId="{6C9416E1-6736-4071-82A9-EEF9F4D1FCFB}" dt="2023-11-28T12:48:36.041" v="11" actId="47"/>
        <pc:sldMkLst>
          <pc:docMk/>
          <pc:sldMk cId="0" sldId="256"/>
        </pc:sldMkLst>
      </pc:sldChg>
      <pc:sldChg chg="del">
        <pc:chgData name="Jorunn Bergo Aarvik" userId="65fe6f9b-e160-4956-ba75-5945fd282e92" providerId="ADAL" clId="{6C9416E1-6736-4071-82A9-EEF9F4D1FCFB}" dt="2023-11-28T12:48:17.340" v="0" actId="47"/>
        <pc:sldMkLst>
          <pc:docMk/>
          <pc:sldMk cId="0" sldId="257"/>
        </pc:sldMkLst>
      </pc:sldChg>
      <pc:sldChg chg="del">
        <pc:chgData name="Jorunn Bergo Aarvik" userId="65fe6f9b-e160-4956-ba75-5945fd282e92" providerId="ADAL" clId="{6C9416E1-6736-4071-82A9-EEF9F4D1FCFB}" dt="2023-11-28T12:48:18.308" v="1" actId="47"/>
        <pc:sldMkLst>
          <pc:docMk/>
          <pc:sldMk cId="0" sldId="258"/>
        </pc:sldMkLst>
      </pc:sldChg>
      <pc:sldChg chg="del">
        <pc:chgData name="Jorunn Bergo Aarvik" userId="65fe6f9b-e160-4956-ba75-5945fd282e92" providerId="ADAL" clId="{6C9416E1-6736-4071-82A9-EEF9F4D1FCFB}" dt="2023-11-28T12:48:20.502" v="2" actId="47"/>
        <pc:sldMkLst>
          <pc:docMk/>
          <pc:sldMk cId="0" sldId="260"/>
        </pc:sldMkLst>
      </pc:sldChg>
      <pc:sldChg chg="del">
        <pc:chgData name="Jorunn Bergo Aarvik" userId="65fe6f9b-e160-4956-ba75-5945fd282e92" providerId="ADAL" clId="{6C9416E1-6736-4071-82A9-EEF9F4D1FCFB}" dt="2023-11-28T12:48:21.528" v="3" actId="47"/>
        <pc:sldMkLst>
          <pc:docMk/>
          <pc:sldMk cId="0" sldId="261"/>
        </pc:sldMkLst>
      </pc:sldChg>
      <pc:sldChg chg="del">
        <pc:chgData name="Jorunn Bergo Aarvik" userId="65fe6f9b-e160-4956-ba75-5945fd282e92" providerId="ADAL" clId="{6C9416E1-6736-4071-82A9-EEF9F4D1FCFB}" dt="2023-11-28T12:48:22.204" v="4" actId="47"/>
        <pc:sldMkLst>
          <pc:docMk/>
          <pc:sldMk cId="0" sldId="262"/>
        </pc:sldMkLst>
      </pc:sldChg>
      <pc:sldChg chg="del">
        <pc:chgData name="Jorunn Bergo Aarvik" userId="65fe6f9b-e160-4956-ba75-5945fd282e92" providerId="ADAL" clId="{6C9416E1-6736-4071-82A9-EEF9F4D1FCFB}" dt="2023-11-28T12:48:23.040" v="5" actId="47"/>
        <pc:sldMkLst>
          <pc:docMk/>
          <pc:sldMk cId="0" sldId="263"/>
        </pc:sldMkLst>
      </pc:sldChg>
      <pc:sldChg chg="del">
        <pc:chgData name="Jorunn Bergo Aarvik" userId="65fe6f9b-e160-4956-ba75-5945fd282e92" providerId="ADAL" clId="{6C9416E1-6736-4071-82A9-EEF9F4D1FCFB}" dt="2023-11-28T12:48:23.878" v="6" actId="47"/>
        <pc:sldMkLst>
          <pc:docMk/>
          <pc:sldMk cId="0" sldId="264"/>
        </pc:sldMkLst>
      </pc:sldChg>
      <pc:sldChg chg="del">
        <pc:chgData name="Jorunn Bergo Aarvik" userId="65fe6f9b-e160-4956-ba75-5945fd282e92" providerId="ADAL" clId="{6C9416E1-6736-4071-82A9-EEF9F4D1FCFB}" dt="2023-11-28T12:48:24.429" v="7" actId="47"/>
        <pc:sldMkLst>
          <pc:docMk/>
          <pc:sldMk cId="0" sldId="265"/>
        </pc:sldMkLst>
      </pc:sldChg>
      <pc:sldChg chg="del">
        <pc:chgData name="Jorunn Bergo Aarvik" userId="65fe6f9b-e160-4956-ba75-5945fd282e92" providerId="ADAL" clId="{6C9416E1-6736-4071-82A9-EEF9F4D1FCFB}" dt="2023-11-28T12:48:24.952" v="8" actId="47"/>
        <pc:sldMkLst>
          <pc:docMk/>
          <pc:sldMk cId="0" sldId="266"/>
        </pc:sldMkLst>
      </pc:sldChg>
      <pc:sldChg chg="del">
        <pc:chgData name="Jorunn Bergo Aarvik" userId="65fe6f9b-e160-4956-ba75-5945fd282e92" providerId="ADAL" clId="{6C9416E1-6736-4071-82A9-EEF9F4D1FCFB}" dt="2023-11-28T12:48:25.883" v="9" actId="47"/>
        <pc:sldMkLst>
          <pc:docMk/>
          <pc:sldMk cId="0" sldId="267"/>
        </pc:sldMkLst>
      </pc:sldChg>
      <pc:sldChg chg="del">
        <pc:chgData name="Jorunn Bergo Aarvik" userId="65fe6f9b-e160-4956-ba75-5945fd282e92" providerId="ADAL" clId="{6C9416E1-6736-4071-82A9-EEF9F4D1FCFB}" dt="2023-11-28T12:48:26.528" v="10" actId="47"/>
        <pc:sldMkLst>
          <pc:docMk/>
          <pc:sldMk cId="0" sldId="2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28.11.2023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28.11.2023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There in front of them they saw a tall statue that seemed to reach up to the sky. Everyone was told that when the music played they must bow down before the statue. Anyone who didn’t bow down would be in big trouble. The music started to play. People started to bow down which made the three friends very sad.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28.11.2023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69</Words>
  <Application>Microsoft Office PowerPoint</Application>
  <PresentationFormat>Egendefinert</PresentationFormat>
  <Paragraphs>5</Paragraphs>
  <Slides>2</Slides>
  <Notes>2</Notes>
  <HiddenSlides>0</HiddenSlides>
  <MMClips>0</MMClips>
  <ScaleCrop>false</ScaleCrop>
  <HeadingPairs>
    <vt:vector size="6" baseType="variant">
      <vt:variant>
        <vt:lpstr>Brukte skrifter</vt:lpstr>
      </vt:variant>
      <vt:variant>
        <vt:i4>2</vt:i4>
      </vt:variant>
      <vt:variant>
        <vt:lpstr>Tema</vt:lpstr>
      </vt:variant>
      <vt:variant>
        <vt:i4>1</vt:i4>
      </vt:variant>
      <vt:variant>
        <vt:lpstr>Lysbildetitler</vt:lpstr>
      </vt:variant>
      <vt:variant>
        <vt:i4>2</vt:i4>
      </vt:variant>
    </vt:vector>
  </HeadingPairs>
  <TitlesOfParts>
    <vt:vector size="5" baseType="lpstr">
      <vt:lpstr>Arial</vt:lpstr>
      <vt:lpstr>Calibri</vt:lpstr>
      <vt:lpstr>Office Theme</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Jorunn Bergo Aarvik</dc:creator>
  <cp:lastModifiedBy>Jorunn Bergo Aarvik</cp:lastModifiedBy>
  <cp:revision>1</cp:revision>
  <dcterms:created xsi:type="dcterms:W3CDTF">2006-08-16T00:00:00Z</dcterms:created>
  <dcterms:modified xsi:type="dcterms:W3CDTF">2023-11-28T12:48:45Z</dcterms:modified>
</cp:coreProperties>
</file>