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7" r:id="rId3"/>
    <p:sldId id="258" r:id="rId4"/>
    <p:sldId id="275" r:id="rId5"/>
  </p:sldIdLst>
  <p:sldSz cx="24384000" cy="13716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53" d="100"/>
          <a:sy n="53" d="100"/>
        </p:scale>
        <p:origin x="7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runn Bergo Aarvik" userId="65fe6f9b-e160-4956-ba75-5945fd282e92" providerId="ADAL" clId="{3E646FDA-5075-4B5D-8870-24A551841076}"/>
    <pc:docChg chg="undo custSel addSld delSld">
      <pc:chgData name="Jorunn Bergo Aarvik" userId="65fe6f9b-e160-4956-ba75-5945fd282e92" providerId="ADAL" clId="{3E646FDA-5075-4B5D-8870-24A551841076}" dt="2024-01-17T11:05:50.915" v="19" actId="47"/>
      <pc:docMkLst>
        <pc:docMk/>
      </pc:docMkLst>
      <pc:sldChg chg="del">
        <pc:chgData name="Jorunn Bergo Aarvik" userId="65fe6f9b-e160-4956-ba75-5945fd282e92" providerId="ADAL" clId="{3E646FDA-5075-4B5D-8870-24A551841076}" dt="2024-01-17T11:04:59.436" v="0" actId="47"/>
        <pc:sldMkLst>
          <pc:docMk/>
          <pc:sldMk cId="0" sldId="259"/>
        </pc:sldMkLst>
      </pc:sldChg>
      <pc:sldChg chg="del">
        <pc:chgData name="Jorunn Bergo Aarvik" userId="65fe6f9b-e160-4956-ba75-5945fd282e92" providerId="ADAL" clId="{3E646FDA-5075-4B5D-8870-24A551841076}" dt="2024-01-17T11:05:01.984" v="1" actId="47"/>
        <pc:sldMkLst>
          <pc:docMk/>
          <pc:sldMk cId="0" sldId="260"/>
        </pc:sldMkLst>
      </pc:sldChg>
      <pc:sldChg chg="del">
        <pc:chgData name="Jorunn Bergo Aarvik" userId="65fe6f9b-e160-4956-ba75-5945fd282e92" providerId="ADAL" clId="{3E646FDA-5075-4B5D-8870-24A551841076}" dt="2024-01-17T11:05:22.086" v="2" actId="47"/>
        <pc:sldMkLst>
          <pc:docMk/>
          <pc:sldMk cId="0" sldId="261"/>
        </pc:sldMkLst>
      </pc:sldChg>
      <pc:sldChg chg="del">
        <pc:chgData name="Jorunn Bergo Aarvik" userId="65fe6f9b-e160-4956-ba75-5945fd282e92" providerId="ADAL" clId="{3E646FDA-5075-4B5D-8870-24A551841076}" dt="2024-01-17T11:05:26.941" v="3" actId="47"/>
        <pc:sldMkLst>
          <pc:docMk/>
          <pc:sldMk cId="0" sldId="262"/>
        </pc:sldMkLst>
      </pc:sldChg>
      <pc:sldChg chg="del">
        <pc:chgData name="Jorunn Bergo Aarvik" userId="65fe6f9b-e160-4956-ba75-5945fd282e92" providerId="ADAL" clId="{3E646FDA-5075-4B5D-8870-24A551841076}" dt="2024-01-17T11:05:27.977" v="4" actId="47"/>
        <pc:sldMkLst>
          <pc:docMk/>
          <pc:sldMk cId="0" sldId="263"/>
        </pc:sldMkLst>
      </pc:sldChg>
      <pc:sldChg chg="del">
        <pc:chgData name="Jorunn Bergo Aarvik" userId="65fe6f9b-e160-4956-ba75-5945fd282e92" providerId="ADAL" clId="{3E646FDA-5075-4B5D-8870-24A551841076}" dt="2024-01-17T11:05:28.525" v="5" actId="47"/>
        <pc:sldMkLst>
          <pc:docMk/>
          <pc:sldMk cId="0" sldId="264"/>
        </pc:sldMkLst>
      </pc:sldChg>
      <pc:sldChg chg="del">
        <pc:chgData name="Jorunn Bergo Aarvik" userId="65fe6f9b-e160-4956-ba75-5945fd282e92" providerId="ADAL" clId="{3E646FDA-5075-4B5D-8870-24A551841076}" dt="2024-01-17T11:05:28.983" v="6" actId="47"/>
        <pc:sldMkLst>
          <pc:docMk/>
          <pc:sldMk cId="0" sldId="265"/>
        </pc:sldMkLst>
      </pc:sldChg>
      <pc:sldChg chg="del">
        <pc:chgData name="Jorunn Bergo Aarvik" userId="65fe6f9b-e160-4956-ba75-5945fd282e92" providerId="ADAL" clId="{3E646FDA-5075-4B5D-8870-24A551841076}" dt="2024-01-17T11:05:29.472" v="7" actId="47"/>
        <pc:sldMkLst>
          <pc:docMk/>
          <pc:sldMk cId="0" sldId="266"/>
        </pc:sldMkLst>
      </pc:sldChg>
      <pc:sldChg chg="add del">
        <pc:chgData name="Jorunn Bergo Aarvik" userId="65fe6f9b-e160-4956-ba75-5945fd282e92" providerId="ADAL" clId="{3E646FDA-5075-4B5D-8870-24A551841076}" dt="2024-01-17T11:05:45.623" v="12" actId="47"/>
        <pc:sldMkLst>
          <pc:docMk/>
          <pc:sldMk cId="0" sldId="267"/>
        </pc:sldMkLst>
      </pc:sldChg>
      <pc:sldChg chg="add del">
        <pc:chgData name="Jorunn Bergo Aarvik" userId="65fe6f9b-e160-4956-ba75-5945fd282e92" providerId="ADAL" clId="{3E646FDA-5075-4B5D-8870-24A551841076}" dt="2024-01-17T11:05:47.019" v="13" actId="47"/>
        <pc:sldMkLst>
          <pc:docMk/>
          <pc:sldMk cId="0" sldId="268"/>
        </pc:sldMkLst>
      </pc:sldChg>
      <pc:sldChg chg="del">
        <pc:chgData name="Jorunn Bergo Aarvik" userId="65fe6f9b-e160-4956-ba75-5945fd282e92" providerId="ADAL" clId="{3E646FDA-5075-4B5D-8870-24A551841076}" dt="2024-01-17T11:05:47.553" v="14" actId="47"/>
        <pc:sldMkLst>
          <pc:docMk/>
          <pc:sldMk cId="0" sldId="269"/>
        </pc:sldMkLst>
      </pc:sldChg>
      <pc:sldChg chg="del">
        <pc:chgData name="Jorunn Bergo Aarvik" userId="65fe6f9b-e160-4956-ba75-5945fd282e92" providerId="ADAL" clId="{3E646FDA-5075-4B5D-8870-24A551841076}" dt="2024-01-17T11:05:48.328" v="15" actId="47"/>
        <pc:sldMkLst>
          <pc:docMk/>
          <pc:sldMk cId="0" sldId="270"/>
        </pc:sldMkLst>
      </pc:sldChg>
      <pc:sldChg chg="del">
        <pc:chgData name="Jorunn Bergo Aarvik" userId="65fe6f9b-e160-4956-ba75-5945fd282e92" providerId="ADAL" clId="{3E646FDA-5075-4B5D-8870-24A551841076}" dt="2024-01-17T11:05:49.249" v="16" actId="47"/>
        <pc:sldMkLst>
          <pc:docMk/>
          <pc:sldMk cId="0" sldId="271"/>
        </pc:sldMkLst>
      </pc:sldChg>
      <pc:sldChg chg="del">
        <pc:chgData name="Jorunn Bergo Aarvik" userId="65fe6f9b-e160-4956-ba75-5945fd282e92" providerId="ADAL" clId="{3E646FDA-5075-4B5D-8870-24A551841076}" dt="2024-01-17T11:05:49.786" v="17" actId="47"/>
        <pc:sldMkLst>
          <pc:docMk/>
          <pc:sldMk cId="0" sldId="272"/>
        </pc:sldMkLst>
      </pc:sldChg>
      <pc:sldChg chg="del">
        <pc:chgData name="Jorunn Bergo Aarvik" userId="65fe6f9b-e160-4956-ba75-5945fd282e92" providerId="ADAL" clId="{3E646FDA-5075-4B5D-8870-24A551841076}" dt="2024-01-17T11:05:50.303" v="18" actId="47"/>
        <pc:sldMkLst>
          <pc:docMk/>
          <pc:sldMk cId="0" sldId="273"/>
        </pc:sldMkLst>
      </pc:sldChg>
      <pc:sldChg chg="del">
        <pc:chgData name="Jorunn Bergo Aarvik" userId="65fe6f9b-e160-4956-ba75-5945fd282e92" providerId="ADAL" clId="{3E646FDA-5075-4B5D-8870-24A551841076}" dt="2024-01-17T11:05:50.915" v="19" actId="47"/>
        <pc:sldMkLst>
          <pc:docMk/>
          <pc:sldMk cId="0" sldId="274"/>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a:t>
            </a:fld>
            <a:endParaRPr lang="cs-C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Lower Egypt. </a:t>
            </a:r>
          </a:p>
          <a:p>
            <a:pPr lvl="0"/>
            <a:r>
              <a:rPr lang="en-US"/>
              <a:t>The people of Israel were forced to labour as slaves in Egypt and built the store cities of Pithom and Rameses (Exodus 1:11). Several canals were dug along Lower Egypt’s eastern border and helped protect the country from invading peoples.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Proposed Locations for Mount Sinai. </a:t>
            </a:r>
          </a:p>
          <a:p>
            <a:pPr lvl="0"/>
            <a:r>
              <a:rPr lang="en-US"/>
              <a:t>Mount Sinai has had no less than a dozen locations proposed as the site of the holy mountain, most of which are shown here. Some of these proposals have many centuries of tradition supporting them, while others have only very recently been put forward.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17.01.2024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a:stretch>
            <a:fillRect/>
          </a:stretch>
        </p:blipFill>
        <p:spPr>
          <a:xfrm>
            <a:off x="0" y="0"/>
            <a:ext cx="24384000" cy="13716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108</Words>
  <Application>Microsoft Office PowerPoint</Application>
  <PresentationFormat>Egendefinert</PresentationFormat>
  <Paragraphs>12</Paragraphs>
  <Slides>4</Slides>
  <Notes>4</Notes>
  <HiddenSlides>0</HiddenSlides>
  <MMClips>0</MMClips>
  <ScaleCrop>false</ScaleCrop>
  <HeadingPairs>
    <vt:vector size="6" baseType="variant">
      <vt:variant>
        <vt:lpstr>Brukte skrifter</vt:lpstr>
      </vt:variant>
      <vt:variant>
        <vt:i4>2</vt:i4>
      </vt:variant>
      <vt:variant>
        <vt:lpstr>Tema</vt:lpstr>
      </vt:variant>
      <vt:variant>
        <vt:i4>1</vt:i4>
      </vt:variant>
      <vt:variant>
        <vt:lpstr>Lysbildetitler</vt:lpstr>
      </vt:variant>
      <vt:variant>
        <vt:i4>4</vt:i4>
      </vt:variant>
    </vt:vector>
  </HeadingPairs>
  <TitlesOfParts>
    <vt:vector size="7" baseType="lpstr">
      <vt:lpstr>Arial</vt:lpstr>
      <vt:lpstr>Calibri</vt:lpstr>
      <vt:lpstr>Office Theme</vt:lpstr>
      <vt:lpstr>PowerPoint-presentasjon</vt:lpstr>
      <vt:lpstr>PowerPoint-presentasjon</vt:lpstr>
      <vt:lpstr>PowerPoint-presentasjon</vt:lpstr>
      <vt:lpstr>PowerPoint-presentasjon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PowerPoint-presentasjon</dc:title>
  <dc:creator>Jorunn Bergo Aarvik</dc:creator>
  <cp:lastModifiedBy>Jorunn Bergo Aarvik</cp:lastModifiedBy>
  <cp:revision>1</cp:revision>
  <dcterms:created xsi:type="dcterms:W3CDTF">2006-08-16T00:00:00Z</dcterms:created>
  <dcterms:modified xsi:type="dcterms:W3CDTF">2024-01-17T11:06:00Z</dcterms:modified>
</cp:coreProperties>
</file>