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49D120-DF1F-BB43-8337-FB3D85BB394A}" v="1" dt="2024-02-02T14:12:08.6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7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runn Bergo Aarvik" userId="65fe6f9b-e160-4956-ba75-5945fd282e92" providerId="ADAL" clId="{AD4A37FE-B95F-491D-8C5A-68479667DD8F}"/>
    <pc:docChg chg="modSld">
      <pc:chgData name="Jorunn Bergo Aarvik" userId="65fe6f9b-e160-4956-ba75-5945fd282e92" providerId="ADAL" clId="{AD4A37FE-B95F-491D-8C5A-68479667DD8F}" dt="2024-01-25T09:17:51.120" v="46" actId="1076"/>
      <pc:docMkLst>
        <pc:docMk/>
      </pc:docMkLst>
      <pc:sldChg chg="addSp modSp mod">
        <pc:chgData name="Jorunn Bergo Aarvik" userId="65fe6f9b-e160-4956-ba75-5945fd282e92" providerId="ADAL" clId="{AD4A37FE-B95F-491D-8C5A-68479667DD8F}" dt="2024-01-25T09:17:51.120" v="46" actId="1076"/>
        <pc:sldMkLst>
          <pc:docMk/>
          <pc:sldMk cId="1703089131" sldId="256"/>
        </pc:sldMkLst>
        <pc:picChg chg="add mod">
          <ac:chgData name="Jorunn Bergo Aarvik" userId="65fe6f9b-e160-4956-ba75-5945fd282e92" providerId="ADAL" clId="{AD4A37FE-B95F-491D-8C5A-68479667DD8F}" dt="2024-01-25T09:11:26.426" v="22" actId="1076"/>
          <ac:picMkLst>
            <pc:docMk/>
            <pc:sldMk cId="1703089131" sldId="256"/>
            <ac:picMk id="3" creationId="{04FD1B64-C66C-7D9E-2AE9-A9F252A92112}"/>
          </ac:picMkLst>
        </pc:picChg>
        <pc:picChg chg="mod">
          <ac:chgData name="Jorunn Bergo Aarvik" userId="65fe6f9b-e160-4956-ba75-5945fd282e92" providerId="ADAL" clId="{AD4A37FE-B95F-491D-8C5A-68479667DD8F}" dt="2024-01-25T09:17:34.504" v="41" actId="1076"/>
          <ac:picMkLst>
            <pc:docMk/>
            <pc:sldMk cId="1703089131" sldId="256"/>
            <ac:picMk id="5" creationId="{FCEA310A-7EB1-4DE7-3905-DFAB98E14196}"/>
          </ac:picMkLst>
        </pc:picChg>
        <pc:picChg chg="add mod">
          <ac:chgData name="Jorunn Bergo Aarvik" userId="65fe6f9b-e160-4956-ba75-5945fd282e92" providerId="ADAL" clId="{AD4A37FE-B95F-491D-8C5A-68479667DD8F}" dt="2024-01-25T09:17:43.153" v="44" actId="1076"/>
          <ac:picMkLst>
            <pc:docMk/>
            <pc:sldMk cId="1703089131" sldId="256"/>
            <ac:picMk id="6" creationId="{AAE39F39-4363-F9C0-ABF8-EA9EE65A3BE1}"/>
          </ac:picMkLst>
        </pc:picChg>
        <pc:picChg chg="mod">
          <ac:chgData name="Jorunn Bergo Aarvik" userId="65fe6f9b-e160-4956-ba75-5945fd282e92" providerId="ADAL" clId="{AD4A37FE-B95F-491D-8C5A-68479667DD8F}" dt="2024-01-25T09:16:16.918" v="28" actId="1076"/>
          <ac:picMkLst>
            <pc:docMk/>
            <pc:sldMk cId="1703089131" sldId="256"/>
            <ac:picMk id="7" creationId="{9F1101C7-DC66-C8AF-1BC3-0AE4534C95AA}"/>
          </ac:picMkLst>
        </pc:picChg>
        <pc:picChg chg="add mod">
          <ac:chgData name="Jorunn Bergo Aarvik" userId="65fe6f9b-e160-4956-ba75-5945fd282e92" providerId="ADAL" clId="{AD4A37FE-B95F-491D-8C5A-68479667DD8F}" dt="2024-01-25T09:17:46.487" v="45" actId="1076"/>
          <ac:picMkLst>
            <pc:docMk/>
            <pc:sldMk cId="1703089131" sldId="256"/>
            <ac:picMk id="10" creationId="{C5F526C2-AFB4-7D11-086B-B487360BD73B}"/>
          </ac:picMkLst>
        </pc:picChg>
        <pc:picChg chg="mod">
          <ac:chgData name="Jorunn Bergo Aarvik" userId="65fe6f9b-e160-4956-ba75-5945fd282e92" providerId="ADAL" clId="{AD4A37FE-B95F-491D-8C5A-68479667DD8F}" dt="2024-01-25T09:16:37.010" v="31" actId="1076"/>
          <ac:picMkLst>
            <pc:docMk/>
            <pc:sldMk cId="1703089131" sldId="256"/>
            <ac:picMk id="11" creationId="{863533AE-54DA-95E7-3452-0CC496BBBBF8}"/>
          </ac:picMkLst>
        </pc:picChg>
        <pc:picChg chg="mod">
          <ac:chgData name="Jorunn Bergo Aarvik" userId="65fe6f9b-e160-4956-ba75-5945fd282e92" providerId="ADAL" clId="{AD4A37FE-B95F-491D-8C5A-68479667DD8F}" dt="2024-01-25T09:11:21.336" v="21" actId="1076"/>
          <ac:picMkLst>
            <pc:docMk/>
            <pc:sldMk cId="1703089131" sldId="256"/>
            <ac:picMk id="13" creationId="{39298483-FC45-1A70-AA2C-0D5789FE8CC4}"/>
          </ac:picMkLst>
        </pc:picChg>
        <pc:picChg chg="add mod">
          <ac:chgData name="Jorunn Bergo Aarvik" userId="65fe6f9b-e160-4956-ba75-5945fd282e92" providerId="ADAL" clId="{AD4A37FE-B95F-491D-8C5A-68479667DD8F}" dt="2024-01-25T09:12:33.483" v="27" actId="1076"/>
          <ac:picMkLst>
            <pc:docMk/>
            <pc:sldMk cId="1703089131" sldId="256"/>
            <ac:picMk id="14" creationId="{09436D1C-0527-EB0D-AF93-7F985148279D}"/>
          </ac:picMkLst>
        </pc:picChg>
        <pc:picChg chg="mod">
          <ac:chgData name="Jorunn Bergo Aarvik" userId="65fe6f9b-e160-4956-ba75-5945fd282e92" providerId="ADAL" clId="{AD4A37FE-B95F-491D-8C5A-68479667DD8F}" dt="2024-01-25T09:17:27.305" v="39" actId="1076"/>
          <ac:picMkLst>
            <pc:docMk/>
            <pc:sldMk cId="1703089131" sldId="256"/>
            <ac:picMk id="15" creationId="{3188E1F9-28C2-EB2C-BED3-0433A3F88D61}"/>
          </ac:picMkLst>
        </pc:picChg>
        <pc:picChg chg="add mod">
          <ac:chgData name="Jorunn Bergo Aarvik" userId="65fe6f9b-e160-4956-ba75-5945fd282e92" providerId="ADAL" clId="{AD4A37FE-B95F-491D-8C5A-68479667DD8F}" dt="2024-01-25T09:17:51.120" v="46" actId="1076"/>
          <ac:picMkLst>
            <pc:docMk/>
            <pc:sldMk cId="1703089131" sldId="256"/>
            <ac:picMk id="18" creationId="{63D07CD7-6244-F47B-C59A-04EF285FCA8B}"/>
          </ac:picMkLst>
        </pc:picChg>
        <pc:picChg chg="mod">
          <ac:chgData name="Jorunn Bergo Aarvik" userId="65fe6f9b-e160-4956-ba75-5945fd282e92" providerId="ADAL" clId="{AD4A37FE-B95F-491D-8C5A-68479667DD8F}" dt="2024-01-25T09:10:58.231" v="15" actId="1076"/>
          <ac:picMkLst>
            <pc:docMk/>
            <pc:sldMk cId="1703089131" sldId="256"/>
            <ac:picMk id="21" creationId="{20A68079-124F-8E94-E055-6682B20101C7}"/>
          </ac:picMkLst>
        </pc:picChg>
        <pc:picChg chg="mod">
          <ac:chgData name="Jorunn Bergo Aarvik" userId="65fe6f9b-e160-4956-ba75-5945fd282e92" providerId="ADAL" clId="{AD4A37FE-B95F-491D-8C5A-68479667DD8F}" dt="2024-01-25T09:16:41.890" v="32" actId="1076"/>
          <ac:picMkLst>
            <pc:docMk/>
            <pc:sldMk cId="1703089131" sldId="256"/>
            <ac:picMk id="23" creationId="{82EE016B-9451-C3DB-184A-BFCA501D9E84}"/>
          </ac:picMkLst>
        </pc:picChg>
        <pc:picChg chg="mod">
          <ac:chgData name="Jorunn Bergo Aarvik" userId="65fe6f9b-e160-4956-ba75-5945fd282e92" providerId="ADAL" clId="{AD4A37FE-B95F-491D-8C5A-68479667DD8F}" dt="2024-01-25T09:10:49.891" v="13" actId="1076"/>
          <ac:picMkLst>
            <pc:docMk/>
            <pc:sldMk cId="1703089131" sldId="256"/>
            <ac:picMk id="27" creationId="{47A1E74C-E261-C9BD-FC4A-922CBF3D7BE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tellys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DE991FA-35E7-78F6-ABD2-A2039F9A4B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Undertittel 2">
            <a:extLst>
              <a:ext uri="{FF2B5EF4-FFF2-40B4-BE49-F238E27FC236}">
                <a16:creationId xmlns:a16="http://schemas.microsoft.com/office/drawing/2014/main" id="{594926E9-8E74-FEBE-4FFC-6D56A6207A1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b-NO"/>
              <a:t>Klikk for å redigere undertittelstil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B753F0BF-420C-5E76-F51A-3964DBCF9F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4F75942B-4F7E-974E-B4E9-34DC2AA1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EFF24D94-46A1-EBDD-7744-7CF7BD3E5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3158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Loddret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15FADE9-1553-17C0-55DF-E62D84DDC1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40B453F8-96D2-2354-A058-47A923FDAF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7C0EC817-0603-7039-BCD5-28F8E48BD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648C2BF-4411-5313-EEF6-AB9B92050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6239B091-4972-D413-621D-2C71C518C4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55916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drett 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drett tittel 1">
            <a:extLst>
              <a:ext uri="{FF2B5EF4-FFF2-40B4-BE49-F238E27FC236}">
                <a16:creationId xmlns:a16="http://schemas.microsoft.com/office/drawing/2014/main" id="{E980B9E5-7927-D0E5-F58D-4158FDAE07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loddrett tekst 2">
            <a:extLst>
              <a:ext uri="{FF2B5EF4-FFF2-40B4-BE49-F238E27FC236}">
                <a16:creationId xmlns:a16="http://schemas.microsoft.com/office/drawing/2014/main" id="{018047C2-3A14-2857-5DB6-230C54AB02E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FD05D3E1-9290-0779-0CA7-6C629E844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B1345CD7-0CCA-08D5-CB34-379E3AB880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CD66579B-05F2-484B-36EB-AE25A85B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990208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AC03528D-095C-8878-AB72-9FE0A0D4ED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FA98B87B-343B-0699-D24F-D073929A6B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06212B24-1AB2-86E8-360E-14D5CEC26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8D4D4079-20BD-1CE9-9EC5-FB0E70842B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AB1C8F7-E2AB-253A-74DA-6885BE68D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87683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Del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25AEB2D-D5DF-E98D-3334-9143C4A49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CDFEB104-45CA-A880-FC95-1F1CD064B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8CE3AB28-6AED-249F-AD70-BEE56AE85D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C84F9B06-1528-3D6F-E165-98E33D2CC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ADB57D77-C063-D9C0-C87C-E8792DE58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65168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6E85C9D-077A-E0ED-A14B-0DDD0C97F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809E14F2-B5F0-D095-304B-B1F6502157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5A42827C-E5FA-CDFE-D496-03697B2368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BEEEE972-2187-036B-6369-7273FC51AE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8E72FC95-7522-FF5F-FC78-034C1801E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2D0748F6-13A5-0D27-ABB4-81532D3E8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56458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F25A622A-AA02-E25F-EE42-CAFBA14B5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1B8650CC-6AA4-7A53-10BD-ED92B4E62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4" name="Plassholder for innhold 3">
            <a:extLst>
              <a:ext uri="{FF2B5EF4-FFF2-40B4-BE49-F238E27FC236}">
                <a16:creationId xmlns:a16="http://schemas.microsoft.com/office/drawing/2014/main" id="{4E56E01E-8F88-3704-4A74-EA42E4616D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5" name="Plassholder for tekst 4">
            <a:extLst>
              <a:ext uri="{FF2B5EF4-FFF2-40B4-BE49-F238E27FC236}">
                <a16:creationId xmlns:a16="http://schemas.microsoft.com/office/drawing/2014/main" id="{80AA2E71-C9B2-2AA4-A419-B88648ABC6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6" name="Plassholder for innhold 5">
            <a:extLst>
              <a:ext uri="{FF2B5EF4-FFF2-40B4-BE49-F238E27FC236}">
                <a16:creationId xmlns:a16="http://schemas.microsoft.com/office/drawing/2014/main" id="{E57878F6-31CF-F7D8-2814-77C8E8AAE5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7" name="Plassholder for dato 6">
            <a:extLst>
              <a:ext uri="{FF2B5EF4-FFF2-40B4-BE49-F238E27FC236}">
                <a16:creationId xmlns:a16="http://schemas.microsoft.com/office/drawing/2014/main" id="{80BF929C-A318-9CC5-F0DD-A723E79E46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8" name="Plassholder for bunntekst 7">
            <a:extLst>
              <a:ext uri="{FF2B5EF4-FFF2-40B4-BE49-F238E27FC236}">
                <a16:creationId xmlns:a16="http://schemas.microsoft.com/office/drawing/2014/main" id="{93ED786C-49EC-1C2E-60D1-23D1C609F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9" name="Plassholder for lysbildenummer 8">
            <a:extLst>
              <a:ext uri="{FF2B5EF4-FFF2-40B4-BE49-F238E27FC236}">
                <a16:creationId xmlns:a16="http://schemas.microsoft.com/office/drawing/2014/main" id="{32E2DB45-1BA2-A889-4A78-C3C0A2286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067866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Bare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46734D96-E3FA-7957-C922-346C0B11F2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dato 2">
            <a:extLst>
              <a:ext uri="{FF2B5EF4-FFF2-40B4-BE49-F238E27FC236}">
                <a16:creationId xmlns:a16="http://schemas.microsoft.com/office/drawing/2014/main" id="{432A2027-EC54-55F8-520C-0CE22198A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4" name="Plassholder for bunntekst 3">
            <a:extLst>
              <a:ext uri="{FF2B5EF4-FFF2-40B4-BE49-F238E27FC236}">
                <a16:creationId xmlns:a16="http://schemas.microsoft.com/office/drawing/2014/main" id="{D3CA2EB4-E4F8-7C22-C628-4A5D84FAB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5" name="Plassholder for lysbildenummer 4">
            <a:extLst>
              <a:ext uri="{FF2B5EF4-FFF2-40B4-BE49-F238E27FC236}">
                <a16:creationId xmlns:a16="http://schemas.microsoft.com/office/drawing/2014/main" id="{0C1BA3AC-529C-BE94-CA98-01A0D85A6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793468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dato 1">
            <a:extLst>
              <a:ext uri="{FF2B5EF4-FFF2-40B4-BE49-F238E27FC236}">
                <a16:creationId xmlns:a16="http://schemas.microsoft.com/office/drawing/2014/main" id="{9AAA51E5-8256-E454-ABBB-68855493D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3" name="Plassholder for bunntekst 2">
            <a:extLst>
              <a:ext uri="{FF2B5EF4-FFF2-40B4-BE49-F238E27FC236}">
                <a16:creationId xmlns:a16="http://schemas.microsoft.com/office/drawing/2014/main" id="{566EC06C-3666-35D0-D14B-DE922EC4A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lysbildenummer 3">
            <a:extLst>
              <a:ext uri="{FF2B5EF4-FFF2-40B4-BE49-F238E27FC236}">
                <a16:creationId xmlns:a16="http://schemas.microsoft.com/office/drawing/2014/main" id="{10AFADA5-7A7A-4185-FB50-FFF53B6E0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74958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24791EA7-DAC1-B3AC-53EC-5BEBB1D17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innhold 2">
            <a:extLst>
              <a:ext uri="{FF2B5EF4-FFF2-40B4-BE49-F238E27FC236}">
                <a16:creationId xmlns:a16="http://schemas.microsoft.com/office/drawing/2014/main" id="{28AC10F9-7617-313F-772E-9B88150058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65757197-6B57-9AF4-3F4B-57AFCD2625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CCEA5C1-319D-575A-B26A-7BB8AEEC4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587578CA-913C-6D61-2B73-B988E97AA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34F6EA1-3DBB-BB24-BCBF-1B3FECDF3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44223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e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>
            <a:extLst>
              <a:ext uri="{FF2B5EF4-FFF2-40B4-BE49-F238E27FC236}">
                <a16:creationId xmlns:a16="http://schemas.microsoft.com/office/drawing/2014/main" id="{595460CD-2F73-2AE2-DC31-7038ACACE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bilde 2">
            <a:extLst>
              <a:ext uri="{FF2B5EF4-FFF2-40B4-BE49-F238E27FC236}">
                <a16:creationId xmlns:a16="http://schemas.microsoft.com/office/drawing/2014/main" id="{A67CD1C6-1DA6-59B1-5039-888C00A80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b-NO"/>
          </a:p>
        </p:txBody>
      </p:sp>
      <p:sp>
        <p:nvSpPr>
          <p:cNvPr id="4" name="Plassholder for tekst 3">
            <a:extLst>
              <a:ext uri="{FF2B5EF4-FFF2-40B4-BE49-F238E27FC236}">
                <a16:creationId xmlns:a16="http://schemas.microsoft.com/office/drawing/2014/main" id="{8F47EEF9-185F-DE84-E64B-31FF56FC08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b-NO"/>
              <a:t>Klikk for å redigere tekststiler i malen</a:t>
            </a:r>
          </a:p>
        </p:txBody>
      </p:sp>
      <p:sp>
        <p:nvSpPr>
          <p:cNvPr id="5" name="Plassholder for dato 4">
            <a:extLst>
              <a:ext uri="{FF2B5EF4-FFF2-40B4-BE49-F238E27FC236}">
                <a16:creationId xmlns:a16="http://schemas.microsoft.com/office/drawing/2014/main" id="{98BA7DCA-5C3C-6930-6038-237A9BB1B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6" name="Plassholder for bunntekst 5">
            <a:extLst>
              <a:ext uri="{FF2B5EF4-FFF2-40B4-BE49-F238E27FC236}">
                <a16:creationId xmlns:a16="http://schemas.microsoft.com/office/drawing/2014/main" id="{F4E7C0EE-DCF0-BA72-676E-FDBB448FA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7" name="Plassholder for lysbildenummer 6">
            <a:extLst>
              <a:ext uri="{FF2B5EF4-FFF2-40B4-BE49-F238E27FC236}">
                <a16:creationId xmlns:a16="http://schemas.microsoft.com/office/drawing/2014/main" id="{EB9E505D-7B97-8471-7714-A39C33C26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27161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>
            <a:extLst>
              <a:ext uri="{FF2B5EF4-FFF2-40B4-BE49-F238E27FC236}">
                <a16:creationId xmlns:a16="http://schemas.microsoft.com/office/drawing/2014/main" id="{E60A3C79-A790-29E9-04E6-9140F5AFC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</a:p>
        </p:txBody>
      </p:sp>
      <p:sp>
        <p:nvSpPr>
          <p:cNvPr id="3" name="Plassholder for tekst 2">
            <a:extLst>
              <a:ext uri="{FF2B5EF4-FFF2-40B4-BE49-F238E27FC236}">
                <a16:creationId xmlns:a16="http://schemas.microsoft.com/office/drawing/2014/main" id="{42813D99-4AF1-8CAC-BDE2-214A553556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4" name="Plassholder for dato 3">
            <a:extLst>
              <a:ext uri="{FF2B5EF4-FFF2-40B4-BE49-F238E27FC236}">
                <a16:creationId xmlns:a16="http://schemas.microsoft.com/office/drawing/2014/main" id="{D90A9E8B-37AE-51F3-37B9-78FE7EB974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2F888-2263-448D-8092-E6662CB9ABCB}" type="datetimeFigureOut">
              <a:rPr lang="nb-NO" smtClean="0"/>
              <a:t>02.02.2024</a:t>
            </a:fld>
            <a:endParaRPr lang="nb-NO"/>
          </a:p>
        </p:txBody>
      </p:sp>
      <p:sp>
        <p:nvSpPr>
          <p:cNvPr id="5" name="Plassholder for bunntekst 4">
            <a:extLst>
              <a:ext uri="{FF2B5EF4-FFF2-40B4-BE49-F238E27FC236}">
                <a16:creationId xmlns:a16="http://schemas.microsoft.com/office/drawing/2014/main" id="{5E2D841C-EF7C-DD5C-14EF-ADBC2D4C2DC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Plassholder for lysbildenummer 5">
            <a:extLst>
              <a:ext uri="{FF2B5EF4-FFF2-40B4-BE49-F238E27FC236}">
                <a16:creationId xmlns:a16="http://schemas.microsoft.com/office/drawing/2014/main" id="{5FED1F3D-4CA4-7339-818A-A38008441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719E4E-75E7-49B3-87F9-2D1156FE7B52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16473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jpe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e 4" descr="Et bilde som inneholder fisk, Finne&#10;&#10;Automatisk generert beskrivelse">
            <a:extLst>
              <a:ext uri="{FF2B5EF4-FFF2-40B4-BE49-F238E27FC236}">
                <a16:creationId xmlns:a16="http://schemas.microsoft.com/office/drawing/2014/main" id="{FCEA310A-7EB1-4DE7-3905-DFAB98E141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53302" y="152141"/>
            <a:ext cx="1782618" cy="1782618"/>
          </a:xfrm>
          <a:prstGeom prst="rect">
            <a:avLst/>
          </a:prstGeom>
        </p:spPr>
      </p:pic>
      <p:pic>
        <p:nvPicPr>
          <p:cNvPr id="7" name="Bilde 6" descr="Et bilde som inneholder dør, Dørhåndtak, Ytterdør, konstruksjon&#10;&#10;Automatisk generert beskrivelse">
            <a:extLst>
              <a:ext uri="{FF2B5EF4-FFF2-40B4-BE49-F238E27FC236}">
                <a16:creationId xmlns:a16="http://schemas.microsoft.com/office/drawing/2014/main" id="{9F1101C7-DC66-C8AF-1BC3-0AE4534C95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09516" y="1255055"/>
            <a:ext cx="2032000" cy="2032000"/>
          </a:xfrm>
          <a:prstGeom prst="rect">
            <a:avLst/>
          </a:prstGeom>
        </p:spPr>
      </p:pic>
      <p:pic>
        <p:nvPicPr>
          <p:cNvPr id="9" name="Bilde 8" descr="Et bilde som inneholder leke, Dyrefigur, tegnefilm&#10;&#10;Automatisk generert beskrivelse">
            <a:extLst>
              <a:ext uri="{FF2B5EF4-FFF2-40B4-BE49-F238E27FC236}">
                <a16:creationId xmlns:a16="http://schemas.microsoft.com/office/drawing/2014/main" id="{5172055C-7F1D-BF12-5181-89FA0D4F62E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1181" y="757381"/>
            <a:ext cx="1477819" cy="1477819"/>
          </a:xfrm>
          <a:prstGeom prst="rect">
            <a:avLst/>
          </a:prstGeom>
        </p:spPr>
      </p:pic>
      <p:pic>
        <p:nvPicPr>
          <p:cNvPr id="11" name="Bilde 10" descr="Et bilde som inneholder bolle, innendørs, plante, suppe&#10;&#10;Automatisk generert beskrivelse">
            <a:extLst>
              <a:ext uri="{FF2B5EF4-FFF2-40B4-BE49-F238E27FC236}">
                <a16:creationId xmlns:a16="http://schemas.microsoft.com/office/drawing/2014/main" id="{863533AE-54DA-95E7-3452-0CC496BBBB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6273" y="87048"/>
            <a:ext cx="1782618" cy="1782618"/>
          </a:xfrm>
          <a:prstGeom prst="rect">
            <a:avLst/>
          </a:prstGeom>
        </p:spPr>
      </p:pic>
      <p:pic>
        <p:nvPicPr>
          <p:cNvPr id="13" name="Bilde 12" descr="Et bilde som inneholder leke, Dyrefigur, dinosaur, tegnefilm&#10;&#10;Automatisk generert beskrivelse">
            <a:extLst>
              <a:ext uri="{FF2B5EF4-FFF2-40B4-BE49-F238E27FC236}">
                <a16:creationId xmlns:a16="http://schemas.microsoft.com/office/drawing/2014/main" id="{39298483-FC45-1A70-AA2C-0D5789FE8CC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2615" y="2479571"/>
            <a:ext cx="1768764" cy="1768764"/>
          </a:xfrm>
          <a:prstGeom prst="rect">
            <a:avLst/>
          </a:prstGeom>
        </p:spPr>
      </p:pic>
      <p:pic>
        <p:nvPicPr>
          <p:cNvPr id="15" name="Bilde 14" descr="Et bilde som inneholder traktor, transport, hjul, kjøretøy&#10;&#10;Automatisk generert beskrivelse">
            <a:extLst>
              <a:ext uri="{FF2B5EF4-FFF2-40B4-BE49-F238E27FC236}">
                <a16:creationId xmlns:a16="http://schemas.microsoft.com/office/drawing/2014/main" id="{3188E1F9-28C2-EB2C-BED3-0433A3F88D6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9904" y="3524108"/>
            <a:ext cx="2032000" cy="2032000"/>
          </a:xfrm>
          <a:prstGeom prst="rect">
            <a:avLst/>
          </a:prstGeom>
        </p:spPr>
      </p:pic>
      <p:pic>
        <p:nvPicPr>
          <p:cNvPr id="17" name="Bilde 16" descr="Et bilde som inneholder frukt, jordbær, bær, Naturlig mat&#10;&#10;Automatisk generert beskrivelse">
            <a:extLst>
              <a:ext uri="{FF2B5EF4-FFF2-40B4-BE49-F238E27FC236}">
                <a16:creationId xmlns:a16="http://schemas.microsoft.com/office/drawing/2014/main" id="{E22973FC-A350-BBDE-1155-919CE5F5989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5179" y="1660236"/>
            <a:ext cx="2235200" cy="2235200"/>
          </a:xfrm>
          <a:prstGeom prst="rect">
            <a:avLst/>
          </a:prstGeom>
        </p:spPr>
      </p:pic>
      <p:pic>
        <p:nvPicPr>
          <p:cNvPr id="19" name="Bilde 18" descr="Et bilde som inneholder badekar&#10;&#10;Automatisk generert beskrivelse">
            <a:extLst>
              <a:ext uri="{FF2B5EF4-FFF2-40B4-BE49-F238E27FC236}">
                <a16:creationId xmlns:a16="http://schemas.microsoft.com/office/drawing/2014/main" id="{07EC9313-499A-1537-68D4-F4585BDDB18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4563" y="5075382"/>
            <a:ext cx="1782618" cy="1782618"/>
          </a:xfrm>
          <a:prstGeom prst="rect">
            <a:avLst/>
          </a:prstGeom>
        </p:spPr>
      </p:pic>
      <p:pic>
        <p:nvPicPr>
          <p:cNvPr id="21" name="Bilde 20" descr="Et bilde som inneholder metallvarer, nøkkel, metall, lås&#10;&#10;Automatisk generert beskrivelse">
            <a:extLst>
              <a:ext uri="{FF2B5EF4-FFF2-40B4-BE49-F238E27FC236}">
                <a16:creationId xmlns:a16="http://schemas.microsoft.com/office/drawing/2014/main" id="{20A68079-124F-8E94-E055-6682B20101C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04523" y="3981308"/>
            <a:ext cx="1574800" cy="1574800"/>
          </a:xfrm>
          <a:prstGeom prst="rect">
            <a:avLst/>
          </a:prstGeom>
        </p:spPr>
      </p:pic>
      <p:pic>
        <p:nvPicPr>
          <p:cNvPr id="23" name="Bilde 22" descr="Et bilde som inneholder katt, pattedyr, huskatt, Små til mellomstore katter&#10;&#10;Automatisk generert beskrivelse">
            <a:extLst>
              <a:ext uri="{FF2B5EF4-FFF2-40B4-BE49-F238E27FC236}">
                <a16:creationId xmlns:a16="http://schemas.microsoft.com/office/drawing/2014/main" id="{82EE016B-9451-C3DB-184A-BFCA501D9E8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1528" y="1696223"/>
            <a:ext cx="2036618" cy="2036618"/>
          </a:xfrm>
          <a:prstGeom prst="rect">
            <a:avLst/>
          </a:prstGeom>
        </p:spPr>
      </p:pic>
      <p:pic>
        <p:nvPicPr>
          <p:cNvPr id="25" name="Bilde 24" descr="Et bilde som inneholder stjerne, Kunstpapir, origami, gul&#10;&#10;Automatisk generert beskrivelse">
            <a:extLst>
              <a:ext uri="{FF2B5EF4-FFF2-40B4-BE49-F238E27FC236}">
                <a16:creationId xmlns:a16="http://schemas.microsoft.com/office/drawing/2014/main" id="{56D639AC-7A41-B24A-FBB2-E8151597358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240" y="41563"/>
            <a:ext cx="1646382" cy="1646382"/>
          </a:xfrm>
          <a:prstGeom prst="rect">
            <a:avLst/>
          </a:prstGeom>
        </p:spPr>
      </p:pic>
      <p:pic>
        <p:nvPicPr>
          <p:cNvPr id="27" name="Bilde 26" descr="Et bilde som inneholder juletre, jul, juledekorasjon, tre&#10;&#10;Automatisk generert beskrivelse">
            <a:extLst>
              <a:ext uri="{FF2B5EF4-FFF2-40B4-BE49-F238E27FC236}">
                <a16:creationId xmlns:a16="http://schemas.microsoft.com/office/drawing/2014/main" id="{47A1E74C-E261-C9BD-FC4A-922CBF3D7BEE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9666" y="4643277"/>
            <a:ext cx="2032000" cy="2032000"/>
          </a:xfrm>
          <a:prstGeom prst="rect">
            <a:avLst/>
          </a:prstGeom>
        </p:spPr>
      </p:pic>
      <p:pic>
        <p:nvPicPr>
          <p:cNvPr id="29" name="Bilde 28" descr="Et bilde som inneholder sko, klær, Gåsko, Utesko&#10;&#10;Automatisk generert beskrivelse">
            <a:extLst>
              <a:ext uri="{FF2B5EF4-FFF2-40B4-BE49-F238E27FC236}">
                <a16:creationId xmlns:a16="http://schemas.microsoft.com/office/drawing/2014/main" id="{D890B193-1EEF-0931-D604-88C68E39C3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8200" y="3803073"/>
            <a:ext cx="1353127" cy="1353127"/>
          </a:xfrm>
          <a:prstGeom prst="rect">
            <a:avLst/>
          </a:prstGeom>
        </p:spPr>
      </p:pic>
      <p:pic>
        <p:nvPicPr>
          <p:cNvPr id="31" name="Bilde 30" descr="Et bilde som inneholder Motetilbehør, smykker, Smykker, Edelstein&#10;&#10;Automatisk generert beskrivelse">
            <a:extLst>
              <a:ext uri="{FF2B5EF4-FFF2-40B4-BE49-F238E27FC236}">
                <a16:creationId xmlns:a16="http://schemas.microsoft.com/office/drawing/2014/main" id="{49FB0320-5B46-A0BE-D6FE-470A2466E07F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301181" y="5315527"/>
            <a:ext cx="1302328" cy="1302328"/>
          </a:xfrm>
          <a:prstGeom prst="rect">
            <a:avLst/>
          </a:prstGeom>
        </p:spPr>
      </p:pic>
      <p:pic>
        <p:nvPicPr>
          <p:cNvPr id="3" name="Bilde 2" descr="Et bilde som inneholder verktøy, skrutrekker, håndverktøy&#10;&#10;Automatisk generert beskrivelse">
            <a:extLst>
              <a:ext uri="{FF2B5EF4-FFF2-40B4-BE49-F238E27FC236}">
                <a16:creationId xmlns:a16="http://schemas.microsoft.com/office/drawing/2014/main" id="{04FD1B64-C66C-7D9E-2AE9-A9F252A92112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02807" y="152141"/>
            <a:ext cx="1782618" cy="1782618"/>
          </a:xfrm>
          <a:prstGeom prst="rect">
            <a:avLst/>
          </a:prstGeom>
        </p:spPr>
      </p:pic>
      <p:pic>
        <p:nvPicPr>
          <p:cNvPr id="6" name="Bilde 5" descr="Et bilde som inneholder kanin, Kaniner og harer, Tamkanin, hare&#10;&#10;Automatisk generert beskrivelse">
            <a:extLst>
              <a:ext uri="{FF2B5EF4-FFF2-40B4-BE49-F238E27FC236}">
                <a16:creationId xmlns:a16="http://schemas.microsoft.com/office/drawing/2014/main" id="{AAE39F39-4363-F9C0-ABF8-EA9EE65A3BE1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317" y="1845817"/>
            <a:ext cx="1672087" cy="1672087"/>
          </a:xfrm>
          <a:prstGeom prst="rect">
            <a:avLst/>
          </a:prstGeom>
        </p:spPr>
      </p:pic>
      <p:pic>
        <p:nvPicPr>
          <p:cNvPr id="10" name="Bilde 9" descr="Et bilde som inneholder fartøy, transport, kjøretøy, båt&#10;&#10;Automatisk generert beskrivelse">
            <a:extLst>
              <a:ext uri="{FF2B5EF4-FFF2-40B4-BE49-F238E27FC236}">
                <a16:creationId xmlns:a16="http://schemas.microsoft.com/office/drawing/2014/main" id="{C5F526C2-AFB4-7D11-086B-B487360BD73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76" y="3429000"/>
            <a:ext cx="2036618" cy="2036618"/>
          </a:xfrm>
          <a:prstGeom prst="rect">
            <a:avLst/>
          </a:prstGeom>
        </p:spPr>
      </p:pic>
      <p:pic>
        <p:nvPicPr>
          <p:cNvPr id="14" name="Bilde 13" descr="Et bilde som inneholder frukt, ananas, Naturlig mat, Ananas&#10;&#10;Automatisk generert beskrivelse">
            <a:extLst>
              <a:ext uri="{FF2B5EF4-FFF2-40B4-BE49-F238E27FC236}">
                <a16:creationId xmlns:a16="http://schemas.microsoft.com/office/drawing/2014/main" id="{09436D1C-0527-EB0D-AF93-7F985148279D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8851" y="1925915"/>
            <a:ext cx="1958196" cy="1958196"/>
          </a:xfrm>
          <a:prstGeom prst="rect">
            <a:avLst/>
          </a:prstGeom>
        </p:spPr>
      </p:pic>
      <p:pic>
        <p:nvPicPr>
          <p:cNvPr id="18" name="Bilde 17" descr="Et bilde som inneholder påske, sfære, påskeegg, ball&#10;&#10;Automatisk generert beskrivelse">
            <a:extLst>
              <a:ext uri="{FF2B5EF4-FFF2-40B4-BE49-F238E27FC236}">
                <a16:creationId xmlns:a16="http://schemas.microsoft.com/office/drawing/2014/main" id="{63D07CD7-6244-F47B-C59A-04EF285FCA8B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955" y="5014191"/>
            <a:ext cx="190500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089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3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Office-tema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Jorunn Bergo Aarvik</dc:creator>
  <cp:lastModifiedBy>Aslak Ånestad</cp:lastModifiedBy>
  <cp:revision>1</cp:revision>
  <dcterms:created xsi:type="dcterms:W3CDTF">2024-01-22T11:54:25Z</dcterms:created>
  <dcterms:modified xsi:type="dcterms:W3CDTF">2024-02-02T14:12:15Z</dcterms:modified>
</cp:coreProperties>
</file>