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2" r:id="rId6"/>
    <p:sldId id="263" r:id="rId7"/>
    <p:sldId id="264" r:id="rId8"/>
  </p:sldIdLst>
  <p:sldSz cx="12192000" cy="6858000"/>
  <p:notesSz cx="6858000" cy="9144000"/>
  <p:defaultText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D8CE"/>
    <a:srgbClr val="9F2338"/>
    <a:srgbClr val="28487E"/>
    <a:srgbClr val="EAF5FC"/>
    <a:srgbClr val="DEEADF"/>
    <a:srgbClr val="DFBD5F"/>
    <a:srgbClr val="659A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6B83B90-6628-D64D-92D9-3F84556FA448}" v="1" dt="2024-02-02T14:12:31.8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6327"/>
  </p:normalViewPr>
  <p:slideViewPr>
    <p:cSldViewPr snapToGrid="0">
      <p:cViewPr varScale="1">
        <p:scale>
          <a:sx n="128" d="100"/>
          <a:sy n="128" d="100"/>
        </p:scale>
        <p:origin x="456"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tellysbilde">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0B22A80-E64F-49DD-B9A4-3399206B8284}"/>
              </a:ext>
            </a:extLst>
          </p:cNvPr>
          <p:cNvSpPr>
            <a:spLocks noGrp="1"/>
          </p:cNvSpPr>
          <p:nvPr>
            <p:ph type="ctrTitle"/>
          </p:nvPr>
        </p:nvSpPr>
        <p:spPr>
          <a:xfrm>
            <a:off x="1524000" y="1122363"/>
            <a:ext cx="9144000" cy="2387600"/>
          </a:xfrm>
        </p:spPr>
        <p:txBody>
          <a:bodyPr anchor="b"/>
          <a:lstStyle>
            <a:lvl1pPr algn="ctr">
              <a:defRPr sz="6000"/>
            </a:lvl1pPr>
          </a:lstStyle>
          <a:p>
            <a:r>
              <a:rPr lang="nb-NO"/>
              <a:t>Klikk for å redigere tittelstil</a:t>
            </a:r>
          </a:p>
        </p:txBody>
      </p:sp>
      <p:sp>
        <p:nvSpPr>
          <p:cNvPr id="3" name="Undertittel 2">
            <a:extLst>
              <a:ext uri="{FF2B5EF4-FFF2-40B4-BE49-F238E27FC236}">
                <a16:creationId xmlns:a16="http://schemas.microsoft.com/office/drawing/2014/main" id="{D6B40C9A-B4EE-43B4-BFEC-A9946ACDD0F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b-NO"/>
              <a:t>Klikk for å redigere undertittelstil i malen</a:t>
            </a:r>
          </a:p>
        </p:txBody>
      </p:sp>
      <p:sp>
        <p:nvSpPr>
          <p:cNvPr id="4" name="Plassholder for dato 3">
            <a:extLst>
              <a:ext uri="{FF2B5EF4-FFF2-40B4-BE49-F238E27FC236}">
                <a16:creationId xmlns:a16="http://schemas.microsoft.com/office/drawing/2014/main" id="{7C4EFE7F-5811-4D2A-999F-26D16B21A64E}"/>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5" name="Plassholder for bunntekst 4">
            <a:extLst>
              <a:ext uri="{FF2B5EF4-FFF2-40B4-BE49-F238E27FC236}">
                <a16:creationId xmlns:a16="http://schemas.microsoft.com/office/drawing/2014/main" id="{A77F27B0-24E3-4575-99C8-17B2845423B0}"/>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C1D56189-23F4-4D29-BE44-068E7A8D6C63}"/>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27126865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Loddrett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8A2E6471-7649-42B8-9FDC-46C61B0DC1C9}"/>
              </a:ext>
            </a:extLst>
          </p:cNvPr>
          <p:cNvSpPr>
            <a:spLocks noGrp="1"/>
          </p:cNvSpPr>
          <p:nvPr>
            <p:ph type="title"/>
          </p:nvPr>
        </p:nvSpPr>
        <p:spPr/>
        <p:txBody>
          <a:bodyPr/>
          <a:lstStyle/>
          <a:p>
            <a:r>
              <a:rPr lang="nb-NO"/>
              <a:t>Klikk for å redigere tittelstil</a:t>
            </a:r>
          </a:p>
        </p:txBody>
      </p:sp>
      <p:sp>
        <p:nvSpPr>
          <p:cNvPr id="3" name="Plassholder for loddrett tekst 2">
            <a:extLst>
              <a:ext uri="{FF2B5EF4-FFF2-40B4-BE49-F238E27FC236}">
                <a16:creationId xmlns:a16="http://schemas.microsoft.com/office/drawing/2014/main" id="{CDA7D926-6A80-4F0E-9112-8F5E09D6BFB3}"/>
              </a:ext>
            </a:extLst>
          </p:cNvPr>
          <p:cNvSpPr>
            <a:spLocks noGrp="1"/>
          </p:cNvSpPr>
          <p:nvPr>
            <p:ph type="body" orient="vert" idx="1"/>
          </p:nvPr>
        </p:nvSpPr>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C267197-F4B9-45DC-A6A6-06F28CA77570}"/>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5" name="Plassholder for bunntekst 4">
            <a:extLst>
              <a:ext uri="{FF2B5EF4-FFF2-40B4-BE49-F238E27FC236}">
                <a16:creationId xmlns:a16="http://schemas.microsoft.com/office/drawing/2014/main" id="{41EF4721-980F-49E0-B829-EFE582702954}"/>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C1C0431D-E9DD-4A25-9517-7BE9D1A43C95}"/>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16457538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drett tittel og tekst">
    <p:spTree>
      <p:nvGrpSpPr>
        <p:cNvPr id="1" name=""/>
        <p:cNvGrpSpPr/>
        <p:nvPr/>
      </p:nvGrpSpPr>
      <p:grpSpPr>
        <a:xfrm>
          <a:off x="0" y="0"/>
          <a:ext cx="0" cy="0"/>
          <a:chOff x="0" y="0"/>
          <a:chExt cx="0" cy="0"/>
        </a:xfrm>
      </p:grpSpPr>
      <p:sp>
        <p:nvSpPr>
          <p:cNvPr id="2" name="Loddrett tittel 1">
            <a:extLst>
              <a:ext uri="{FF2B5EF4-FFF2-40B4-BE49-F238E27FC236}">
                <a16:creationId xmlns:a16="http://schemas.microsoft.com/office/drawing/2014/main" id="{10C67543-A494-40D5-B77F-857EFAFDF0C3}"/>
              </a:ext>
            </a:extLst>
          </p:cNvPr>
          <p:cNvSpPr>
            <a:spLocks noGrp="1"/>
          </p:cNvSpPr>
          <p:nvPr>
            <p:ph type="title" orient="vert"/>
          </p:nvPr>
        </p:nvSpPr>
        <p:spPr>
          <a:xfrm>
            <a:off x="8724900" y="365125"/>
            <a:ext cx="2628900" cy="5811838"/>
          </a:xfrm>
        </p:spPr>
        <p:txBody>
          <a:bodyPr vert="eaVert"/>
          <a:lstStyle/>
          <a:p>
            <a:r>
              <a:rPr lang="nb-NO"/>
              <a:t>Klikk for å redigere tittelstil</a:t>
            </a:r>
          </a:p>
        </p:txBody>
      </p:sp>
      <p:sp>
        <p:nvSpPr>
          <p:cNvPr id="3" name="Plassholder for loddrett tekst 2">
            <a:extLst>
              <a:ext uri="{FF2B5EF4-FFF2-40B4-BE49-F238E27FC236}">
                <a16:creationId xmlns:a16="http://schemas.microsoft.com/office/drawing/2014/main" id="{9497BD24-84F5-41D1-93F4-89CAF1CA5D24}"/>
              </a:ext>
            </a:extLst>
          </p:cNvPr>
          <p:cNvSpPr>
            <a:spLocks noGrp="1"/>
          </p:cNvSpPr>
          <p:nvPr>
            <p:ph type="body" orient="vert" idx="1"/>
          </p:nvPr>
        </p:nvSpPr>
        <p:spPr>
          <a:xfrm>
            <a:off x="838200" y="365125"/>
            <a:ext cx="7734300" cy="5811838"/>
          </a:xfrm>
        </p:spPr>
        <p:txBody>
          <a:bodyPr vert="eaVert"/>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FB832B95-F2ED-4EE5-BE16-7F2498E7151C}"/>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5" name="Plassholder for bunntekst 4">
            <a:extLst>
              <a:ext uri="{FF2B5EF4-FFF2-40B4-BE49-F238E27FC236}">
                <a16:creationId xmlns:a16="http://schemas.microsoft.com/office/drawing/2014/main" id="{1E0C7CD4-427A-4D88-A4BB-B8FC7B99537E}"/>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0CC7F193-1AFD-4400-9C11-DF9EC1C732E4}"/>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22078966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tel og innho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15E0420A-D29B-4A3C-BCD5-CFEB1ABD1B4D}"/>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BD42B88D-91D8-4A83-B86E-51F75B974630}"/>
              </a:ext>
            </a:extLst>
          </p:cNvPr>
          <p:cNvSpPr>
            <a:spLocks noGrp="1"/>
          </p:cNvSpPr>
          <p:nvPr>
            <p:ph idx="1"/>
          </p:nvPr>
        </p:nvSpPr>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0128E1F9-826E-41D1-BE26-1A46692A991D}"/>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5" name="Plassholder for bunntekst 4">
            <a:extLst>
              <a:ext uri="{FF2B5EF4-FFF2-40B4-BE49-F238E27FC236}">
                <a16:creationId xmlns:a16="http://schemas.microsoft.com/office/drawing/2014/main" id="{40002EC0-717B-4F77-9828-7678280F7AB8}"/>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1CA5EB11-698B-4FE6-A3A8-BB22737C541B}"/>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31136387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Deloverskrif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946D6B2-3791-4C63-A7F9-DD19A747F8FA}"/>
              </a:ext>
            </a:extLst>
          </p:cNvPr>
          <p:cNvSpPr>
            <a:spLocks noGrp="1"/>
          </p:cNvSpPr>
          <p:nvPr>
            <p:ph type="title"/>
          </p:nvPr>
        </p:nvSpPr>
        <p:spPr>
          <a:xfrm>
            <a:off x="831850" y="1709738"/>
            <a:ext cx="10515600" cy="2852737"/>
          </a:xfrm>
        </p:spPr>
        <p:txBody>
          <a:bodyPr anchor="b"/>
          <a:lstStyle>
            <a:lvl1pPr>
              <a:defRPr sz="6000"/>
            </a:lvl1pPr>
          </a:lstStyle>
          <a:p>
            <a:r>
              <a:rPr lang="nb-NO"/>
              <a:t>Klikk for å redigere tittelstil</a:t>
            </a:r>
          </a:p>
        </p:txBody>
      </p:sp>
      <p:sp>
        <p:nvSpPr>
          <p:cNvPr id="3" name="Plassholder for tekst 2">
            <a:extLst>
              <a:ext uri="{FF2B5EF4-FFF2-40B4-BE49-F238E27FC236}">
                <a16:creationId xmlns:a16="http://schemas.microsoft.com/office/drawing/2014/main" id="{6B8670B4-E766-4455-95B0-1D34205A542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b-NO"/>
              <a:t>Klikk for å redigere tekststiler i malen</a:t>
            </a:r>
          </a:p>
        </p:txBody>
      </p:sp>
      <p:sp>
        <p:nvSpPr>
          <p:cNvPr id="4" name="Plassholder for dato 3">
            <a:extLst>
              <a:ext uri="{FF2B5EF4-FFF2-40B4-BE49-F238E27FC236}">
                <a16:creationId xmlns:a16="http://schemas.microsoft.com/office/drawing/2014/main" id="{0CC6F629-76CD-4FD7-A257-F5D7DAACF40C}"/>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5" name="Plassholder for bunntekst 4">
            <a:extLst>
              <a:ext uri="{FF2B5EF4-FFF2-40B4-BE49-F238E27FC236}">
                <a16:creationId xmlns:a16="http://schemas.microsoft.com/office/drawing/2014/main" id="{7800D158-C8EE-466C-B88C-32D052C4D76F}"/>
              </a:ext>
            </a:extLst>
          </p:cNvPr>
          <p:cNvSpPr>
            <a:spLocks noGrp="1"/>
          </p:cNvSpPr>
          <p:nvPr>
            <p:ph type="ftr" sz="quarter" idx="11"/>
          </p:nvPr>
        </p:nvSpPr>
        <p:spPr/>
        <p:txBody>
          <a:bodyPr/>
          <a:lstStyle/>
          <a:p>
            <a:endParaRPr lang="nb-NO"/>
          </a:p>
        </p:txBody>
      </p:sp>
      <p:sp>
        <p:nvSpPr>
          <p:cNvPr id="6" name="Plassholder for lysbildenummer 5">
            <a:extLst>
              <a:ext uri="{FF2B5EF4-FFF2-40B4-BE49-F238E27FC236}">
                <a16:creationId xmlns:a16="http://schemas.microsoft.com/office/drawing/2014/main" id="{F0CEDC3C-353A-4353-B732-4AE27E095ED2}"/>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29552389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nholdsdeler">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BBB1CFD-B34D-4239-9F20-4D5F4D8D3344}"/>
              </a:ext>
            </a:extLst>
          </p:cNvPr>
          <p:cNvSpPr>
            <a:spLocks noGrp="1"/>
          </p:cNvSpPr>
          <p:nvPr>
            <p:ph type="title"/>
          </p:nvPr>
        </p:nvSpPr>
        <p:spPr/>
        <p:txBody>
          <a:bodyPr/>
          <a:lstStyle/>
          <a:p>
            <a:r>
              <a:rPr lang="nb-NO"/>
              <a:t>Klikk for å redigere tittelstil</a:t>
            </a:r>
          </a:p>
        </p:txBody>
      </p:sp>
      <p:sp>
        <p:nvSpPr>
          <p:cNvPr id="3" name="Plassholder for innhold 2">
            <a:extLst>
              <a:ext uri="{FF2B5EF4-FFF2-40B4-BE49-F238E27FC236}">
                <a16:creationId xmlns:a16="http://schemas.microsoft.com/office/drawing/2014/main" id="{008B4A4A-4F3E-40A1-9F01-4049572A97F1}"/>
              </a:ext>
            </a:extLst>
          </p:cNvPr>
          <p:cNvSpPr>
            <a:spLocks noGrp="1"/>
          </p:cNvSpPr>
          <p:nvPr>
            <p:ph sz="half" idx="1"/>
          </p:nvPr>
        </p:nvSpPr>
        <p:spPr>
          <a:xfrm>
            <a:off x="838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innhold 3">
            <a:extLst>
              <a:ext uri="{FF2B5EF4-FFF2-40B4-BE49-F238E27FC236}">
                <a16:creationId xmlns:a16="http://schemas.microsoft.com/office/drawing/2014/main" id="{08EC5132-71E8-44CD-8268-BA62C8660A47}"/>
              </a:ext>
            </a:extLst>
          </p:cNvPr>
          <p:cNvSpPr>
            <a:spLocks noGrp="1"/>
          </p:cNvSpPr>
          <p:nvPr>
            <p:ph sz="half" idx="2"/>
          </p:nvPr>
        </p:nvSpPr>
        <p:spPr>
          <a:xfrm>
            <a:off x="6172200" y="1825625"/>
            <a:ext cx="5181600" cy="435133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dato 4">
            <a:extLst>
              <a:ext uri="{FF2B5EF4-FFF2-40B4-BE49-F238E27FC236}">
                <a16:creationId xmlns:a16="http://schemas.microsoft.com/office/drawing/2014/main" id="{573D3D9B-040A-4CF7-A643-3250D63B15BE}"/>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6" name="Plassholder for bunntekst 5">
            <a:extLst>
              <a:ext uri="{FF2B5EF4-FFF2-40B4-BE49-F238E27FC236}">
                <a16:creationId xmlns:a16="http://schemas.microsoft.com/office/drawing/2014/main" id="{0CCFB5F0-3AD6-4F8D-8E0D-A74D973F1EBB}"/>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34EBDD07-31B6-45FA-B1DE-632749B9174E}"/>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34873392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A6F8046D-2E1F-4ACA-9B40-06A55E3ED672}"/>
              </a:ext>
            </a:extLst>
          </p:cNvPr>
          <p:cNvSpPr>
            <a:spLocks noGrp="1"/>
          </p:cNvSpPr>
          <p:nvPr>
            <p:ph type="title"/>
          </p:nvPr>
        </p:nvSpPr>
        <p:spPr>
          <a:xfrm>
            <a:off x="839788" y="365125"/>
            <a:ext cx="10515600" cy="1325563"/>
          </a:xfrm>
        </p:spPr>
        <p:txBody>
          <a:bodyPr/>
          <a:lstStyle/>
          <a:p>
            <a:r>
              <a:rPr lang="nb-NO"/>
              <a:t>Klikk for å redigere tittelstil</a:t>
            </a:r>
          </a:p>
        </p:txBody>
      </p:sp>
      <p:sp>
        <p:nvSpPr>
          <p:cNvPr id="3" name="Plassholder for tekst 2">
            <a:extLst>
              <a:ext uri="{FF2B5EF4-FFF2-40B4-BE49-F238E27FC236}">
                <a16:creationId xmlns:a16="http://schemas.microsoft.com/office/drawing/2014/main" id="{CA4DD655-DE1A-4D08-8706-DBD0DA9D5C4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4" name="Plassholder for innhold 3">
            <a:extLst>
              <a:ext uri="{FF2B5EF4-FFF2-40B4-BE49-F238E27FC236}">
                <a16:creationId xmlns:a16="http://schemas.microsoft.com/office/drawing/2014/main" id="{0E04EB4E-4107-468B-B2DA-A099D56DFBE5}"/>
              </a:ext>
            </a:extLst>
          </p:cNvPr>
          <p:cNvSpPr>
            <a:spLocks noGrp="1"/>
          </p:cNvSpPr>
          <p:nvPr>
            <p:ph sz="half" idx="2"/>
          </p:nvPr>
        </p:nvSpPr>
        <p:spPr>
          <a:xfrm>
            <a:off x="839788" y="2505075"/>
            <a:ext cx="5157787"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5" name="Plassholder for tekst 4">
            <a:extLst>
              <a:ext uri="{FF2B5EF4-FFF2-40B4-BE49-F238E27FC236}">
                <a16:creationId xmlns:a16="http://schemas.microsoft.com/office/drawing/2014/main" id="{AEA7388E-B5EB-4A70-A94E-AE16842B43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b-NO"/>
              <a:t>Klikk for å redigere tekststiler i malen</a:t>
            </a:r>
          </a:p>
        </p:txBody>
      </p:sp>
      <p:sp>
        <p:nvSpPr>
          <p:cNvPr id="6" name="Plassholder for innhold 5">
            <a:extLst>
              <a:ext uri="{FF2B5EF4-FFF2-40B4-BE49-F238E27FC236}">
                <a16:creationId xmlns:a16="http://schemas.microsoft.com/office/drawing/2014/main" id="{2D08D909-E887-428F-AE4E-D4707E7A7AF7}"/>
              </a:ext>
            </a:extLst>
          </p:cNvPr>
          <p:cNvSpPr>
            <a:spLocks noGrp="1"/>
          </p:cNvSpPr>
          <p:nvPr>
            <p:ph sz="quarter" idx="4"/>
          </p:nvPr>
        </p:nvSpPr>
        <p:spPr>
          <a:xfrm>
            <a:off x="6172200" y="2505075"/>
            <a:ext cx="5183188" cy="3684588"/>
          </a:xfrm>
        </p:spPr>
        <p:txBody>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7" name="Plassholder for dato 6">
            <a:extLst>
              <a:ext uri="{FF2B5EF4-FFF2-40B4-BE49-F238E27FC236}">
                <a16:creationId xmlns:a16="http://schemas.microsoft.com/office/drawing/2014/main" id="{49BE7D3B-80C4-4AF4-983C-2DB87B3C535A}"/>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8" name="Plassholder for bunntekst 7">
            <a:extLst>
              <a:ext uri="{FF2B5EF4-FFF2-40B4-BE49-F238E27FC236}">
                <a16:creationId xmlns:a16="http://schemas.microsoft.com/office/drawing/2014/main" id="{49BB91B9-3DE9-4E84-909D-0C0C4781600A}"/>
              </a:ext>
            </a:extLst>
          </p:cNvPr>
          <p:cNvSpPr>
            <a:spLocks noGrp="1"/>
          </p:cNvSpPr>
          <p:nvPr>
            <p:ph type="ftr" sz="quarter" idx="11"/>
          </p:nvPr>
        </p:nvSpPr>
        <p:spPr/>
        <p:txBody>
          <a:bodyPr/>
          <a:lstStyle/>
          <a:p>
            <a:endParaRPr lang="nb-NO"/>
          </a:p>
        </p:txBody>
      </p:sp>
      <p:sp>
        <p:nvSpPr>
          <p:cNvPr id="9" name="Plassholder for lysbildenummer 8">
            <a:extLst>
              <a:ext uri="{FF2B5EF4-FFF2-40B4-BE49-F238E27FC236}">
                <a16:creationId xmlns:a16="http://schemas.microsoft.com/office/drawing/2014/main" id="{52AF0635-8E4D-4F99-B235-56F419B7E56B}"/>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39858058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Bare tittel">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7C75E831-5151-4F7C-A5E6-E2E787606C2C}"/>
              </a:ext>
            </a:extLst>
          </p:cNvPr>
          <p:cNvSpPr>
            <a:spLocks noGrp="1"/>
          </p:cNvSpPr>
          <p:nvPr>
            <p:ph type="title"/>
          </p:nvPr>
        </p:nvSpPr>
        <p:spPr/>
        <p:txBody>
          <a:bodyPr/>
          <a:lstStyle/>
          <a:p>
            <a:r>
              <a:rPr lang="nb-NO"/>
              <a:t>Klikk for å redigere tittelstil</a:t>
            </a:r>
          </a:p>
        </p:txBody>
      </p:sp>
      <p:sp>
        <p:nvSpPr>
          <p:cNvPr id="3" name="Plassholder for dato 2">
            <a:extLst>
              <a:ext uri="{FF2B5EF4-FFF2-40B4-BE49-F238E27FC236}">
                <a16:creationId xmlns:a16="http://schemas.microsoft.com/office/drawing/2014/main" id="{B4696479-26C3-431B-BAF9-12BBE6D70EE5}"/>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4" name="Plassholder for bunntekst 3">
            <a:extLst>
              <a:ext uri="{FF2B5EF4-FFF2-40B4-BE49-F238E27FC236}">
                <a16:creationId xmlns:a16="http://schemas.microsoft.com/office/drawing/2014/main" id="{D1A24F8D-E42B-4A01-A947-3681A8CBD4CA}"/>
              </a:ext>
            </a:extLst>
          </p:cNvPr>
          <p:cNvSpPr>
            <a:spLocks noGrp="1"/>
          </p:cNvSpPr>
          <p:nvPr>
            <p:ph type="ftr" sz="quarter" idx="11"/>
          </p:nvPr>
        </p:nvSpPr>
        <p:spPr/>
        <p:txBody>
          <a:bodyPr/>
          <a:lstStyle/>
          <a:p>
            <a:endParaRPr lang="nb-NO"/>
          </a:p>
        </p:txBody>
      </p:sp>
      <p:sp>
        <p:nvSpPr>
          <p:cNvPr id="5" name="Plassholder for lysbildenummer 4">
            <a:extLst>
              <a:ext uri="{FF2B5EF4-FFF2-40B4-BE49-F238E27FC236}">
                <a16:creationId xmlns:a16="http://schemas.microsoft.com/office/drawing/2014/main" id="{25D625C9-DA5B-4C3A-890E-01296B8A7AB8}"/>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3185702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t">
    <p:spTree>
      <p:nvGrpSpPr>
        <p:cNvPr id="1" name=""/>
        <p:cNvGrpSpPr/>
        <p:nvPr/>
      </p:nvGrpSpPr>
      <p:grpSpPr>
        <a:xfrm>
          <a:off x="0" y="0"/>
          <a:ext cx="0" cy="0"/>
          <a:chOff x="0" y="0"/>
          <a:chExt cx="0" cy="0"/>
        </a:xfrm>
      </p:grpSpPr>
      <p:sp>
        <p:nvSpPr>
          <p:cNvPr id="2" name="Plassholder for dato 1">
            <a:extLst>
              <a:ext uri="{FF2B5EF4-FFF2-40B4-BE49-F238E27FC236}">
                <a16:creationId xmlns:a16="http://schemas.microsoft.com/office/drawing/2014/main" id="{6907B0CA-DB3D-42B6-A6C2-7E3E37127325}"/>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3" name="Plassholder for bunntekst 2">
            <a:extLst>
              <a:ext uri="{FF2B5EF4-FFF2-40B4-BE49-F238E27FC236}">
                <a16:creationId xmlns:a16="http://schemas.microsoft.com/office/drawing/2014/main" id="{51EC6B70-1F26-4DE4-A7D8-D4A03E7EF3DC}"/>
              </a:ext>
            </a:extLst>
          </p:cNvPr>
          <p:cNvSpPr>
            <a:spLocks noGrp="1"/>
          </p:cNvSpPr>
          <p:nvPr>
            <p:ph type="ftr" sz="quarter" idx="11"/>
          </p:nvPr>
        </p:nvSpPr>
        <p:spPr/>
        <p:txBody>
          <a:bodyPr/>
          <a:lstStyle/>
          <a:p>
            <a:endParaRPr lang="nb-NO"/>
          </a:p>
        </p:txBody>
      </p:sp>
      <p:sp>
        <p:nvSpPr>
          <p:cNvPr id="4" name="Plassholder for lysbildenummer 3">
            <a:extLst>
              <a:ext uri="{FF2B5EF4-FFF2-40B4-BE49-F238E27FC236}">
                <a16:creationId xmlns:a16="http://schemas.microsoft.com/office/drawing/2014/main" id="{B805742D-F113-46BA-ABFE-DB84CA14646F}"/>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22850314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nhold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26F53C79-C2EF-4BA9-BF68-FFCB4B7DC16F}"/>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innhold 2">
            <a:extLst>
              <a:ext uri="{FF2B5EF4-FFF2-40B4-BE49-F238E27FC236}">
                <a16:creationId xmlns:a16="http://schemas.microsoft.com/office/drawing/2014/main" id="{37593ED5-5592-4AB4-A565-A04AF15CD9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tekst 3">
            <a:extLst>
              <a:ext uri="{FF2B5EF4-FFF2-40B4-BE49-F238E27FC236}">
                <a16:creationId xmlns:a16="http://schemas.microsoft.com/office/drawing/2014/main" id="{5014C982-02BB-49C1-9091-B7CEBCCDBA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B084A4C0-BF90-4BCF-ABE3-6240D02F762F}"/>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6" name="Plassholder for bunntekst 5">
            <a:extLst>
              <a:ext uri="{FF2B5EF4-FFF2-40B4-BE49-F238E27FC236}">
                <a16:creationId xmlns:a16="http://schemas.microsoft.com/office/drawing/2014/main" id="{29E9A050-777B-4890-B187-C0FDD0CE005A}"/>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223C6B82-2214-42A4-BF91-73B388BE782D}"/>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2807722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e med tekst">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CAEDDF35-8A4B-4197-982C-FDEDE7FD4356}"/>
              </a:ext>
            </a:extLst>
          </p:cNvPr>
          <p:cNvSpPr>
            <a:spLocks noGrp="1"/>
          </p:cNvSpPr>
          <p:nvPr>
            <p:ph type="title"/>
          </p:nvPr>
        </p:nvSpPr>
        <p:spPr>
          <a:xfrm>
            <a:off x="839788" y="457200"/>
            <a:ext cx="3932237" cy="1600200"/>
          </a:xfrm>
        </p:spPr>
        <p:txBody>
          <a:bodyPr anchor="b"/>
          <a:lstStyle>
            <a:lvl1pPr>
              <a:defRPr sz="3200"/>
            </a:lvl1pPr>
          </a:lstStyle>
          <a:p>
            <a:r>
              <a:rPr lang="nb-NO"/>
              <a:t>Klikk for å redigere tittelstil</a:t>
            </a:r>
          </a:p>
        </p:txBody>
      </p:sp>
      <p:sp>
        <p:nvSpPr>
          <p:cNvPr id="3" name="Plassholder for bilde 2">
            <a:extLst>
              <a:ext uri="{FF2B5EF4-FFF2-40B4-BE49-F238E27FC236}">
                <a16:creationId xmlns:a16="http://schemas.microsoft.com/office/drawing/2014/main" id="{7D06FAFE-7375-41A0-8065-4691E6799C9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b-NO"/>
          </a:p>
        </p:txBody>
      </p:sp>
      <p:sp>
        <p:nvSpPr>
          <p:cNvPr id="4" name="Plassholder for tekst 3">
            <a:extLst>
              <a:ext uri="{FF2B5EF4-FFF2-40B4-BE49-F238E27FC236}">
                <a16:creationId xmlns:a16="http://schemas.microsoft.com/office/drawing/2014/main" id="{A45C3ECA-4DB0-4667-A543-76AA17A54A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b-NO"/>
              <a:t>Klikk for å redigere tekststiler i malen</a:t>
            </a:r>
          </a:p>
        </p:txBody>
      </p:sp>
      <p:sp>
        <p:nvSpPr>
          <p:cNvPr id="5" name="Plassholder for dato 4">
            <a:extLst>
              <a:ext uri="{FF2B5EF4-FFF2-40B4-BE49-F238E27FC236}">
                <a16:creationId xmlns:a16="http://schemas.microsoft.com/office/drawing/2014/main" id="{5261C3FF-4516-492E-B5DE-9FE2809536D8}"/>
              </a:ext>
            </a:extLst>
          </p:cNvPr>
          <p:cNvSpPr>
            <a:spLocks noGrp="1"/>
          </p:cNvSpPr>
          <p:nvPr>
            <p:ph type="dt" sz="half" idx="10"/>
          </p:nvPr>
        </p:nvSpPr>
        <p:spPr/>
        <p:txBody>
          <a:bodyPr/>
          <a:lstStyle/>
          <a:p>
            <a:fld id="{B5868D2B-1F76-43CF-8633-A1EA9E204B30}" type="datetimeFigureOut">
              <a:rPr lang="nb-NO" smtClean="0"/>
              <a:t>02.02.2024</a:t>
            </a:fld>
            <a:endParaRPr lang="nb-NO"/>
          </a:p>
        </p:txBody>
      </p:sp>
      <p:sp>
        <p:nvSpPr>
          <p:cNvPr id="6" name="Plassholder for bunntekst 5">
            <a:extLst>
              <a:ext uri="{FF2B5EF4-FFF2-40B4-BE49-F238E27FC236}">
                <a16:creationId xmlns:a16="http://schemas.microsoft.com/office/drawing/2014/main" id="{A2EDA6EF-E0AC-4085-A573-1C55B39A6CEB}"/>
              </a:ext>
            </a:extLst>
          </p:cNvPr>
          <p:cNvSpPr>
            <a:spLocks noGrp="1"/>
          </p:cNvSpPr>
          <p:nvPr>
            <p:ph type="ftr" sz="quarter" idx="11"/>
          </p:nvPr>
        </p:nvSpPr>
        <p:spPr/>
        <p:txBody>
          <a:bodyPr/>
          <a:lstStyle/>
          <a:p>
            <a:endParaRPr lang="nb-NO"/>
          </a:p>
        </p:txBody>
      </p:sp>
      <p:sp>
        <p:nvSpPr>
          <p:cNvPr id="7" name="Plassholder for lysbildenummer 6">
            <a:extLst>
              <a:ext uri="{FF2B5EF4-FFF2-40B4-BE49-F238E27FC236}">
                <a16:creationId xmlns:a16="http://schemas.microsoft.com/office/drawing/2014/main" id="{26DFE41D-384D-498B-A17D-7BC68AC1077E}"/>
              </a:ext>
            </a:extLst>
          </p:cNvPr>
          <p:cNvSpPr>
            <a:spLocks noGrp="1"/>
          </p:cNvSpPr>
          <p:nvPr>
            <p:ph type="sldNum" sz="quarter" idx="12"/>
          </p:nvPr>
        </p:nvSpPr>
        <p:spPr/>
        <p:txBody>
          <a:bodyPr/>
          <a:lstStyle/>
          <a:p>
            <a:fld id="{21AA0F41-02B6-4D43-BB12-7DE76C13C6D9}" type="slidenum">
              <a:rPr lang="nb-NO" smtClean="0"/>
              <a:t>‹#›</a:t>
            </a:fld>
            <a:endParaRPr lang="nb-NO"/>
          </a:p>
        </p:txBody>
      </p:sp>
    </p:spTree>
    <p:extLst>
      <p:ext uri="{BB962C8B-B14F-4D97-AF65-F5344CB8AC3E}">
        <p14:creationId xmlns:p14="http://schemas.microsoft.com/office/powerpoint/2010/main" val="5723588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ssholder for tittel 1">
            <a:extLst>
              <a:ext uri="{FF2B5EF4-FFF2-40B4-BE49-F238E27FC236}">
                <a16:creationId xmlns:a16="http://schemas.microsoft.com/office/drawing/2014/main" id="{6CF7E434-8CC9-433E-969E-CDAAA84B3B9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b-NO"/>
              <a:t>Klikk for å redigere tittelstil</a:t>
            </a:r>
          </a:p>
        </p:txBody>
      </p:sp>
      <p:sp>
        <p:nvSpPr>
          <p:cNvPr id="3" name="Plassholder for tekst 2">
            <a:extLst>
              <a:ext uri="{FF2B5EF4-FFF2-40B4-BE49-F238E27FC236}">
                <a16:creationId xmlns:a16="http://schemas.microsoft.com/office/drawing/2014/main" id="{5297DAC7-933C-4ED4-A008-6108C6051A7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b-NO"/>
              <a:t>Klikk for å redigere tekststiler i malen</a:t>
            </a:r>
          </a:p>
          <a:p>
            <a:pPr lvl="1"/>
            <a:r>
              <a:rPr lang="nb-NO"/>
              <a:t>Andre nivå</a:t>
            </a:r>
          </a:p>
          <a:p>
            <a:pPr lvl="2"/>
            <a:r>
              <a:rPr lang="nb-NO"/>
              <a:t>Tredje nivå</a:t>
            </a:r>
          </a:p>
          <a:p>
            <a:pPr lvl="3"/>
            <a:r>
              <a:rPr lang="nb-NO"/>
              <a:t>Fjerde nivå</a:t>
            </a:r>
          </a:p>
          <a:p>
            <a:pPr lvl="4"/>
            <a:r>
              <a:rPr lang="nb-NO"/>
              <a:t>Femte nivå</a:t>
            </a:r>
          </a:p>
        </p:txBody>
      </p:sp>
      <p:sp>
        <p:nvSpPr>
          <p:cNvPr id="4" name="Plassholder for dato 3">
            <a:extLst>
              <a:ext uri="{FF2B5EF4-FFF2-40B4-BE49-F238E27FC236}">
                <a16:creationId xmlns:a16="http://schemas.microsoft.com/office/drawing/2014/main" id="{5172CFEA-7012-4357-B4C2-BCF630DEEDC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68D2B-1F76-43CF-8633-A1EA9E204B30}" type="datetimeFigureOut">
              <a:rPr lang="nb-NO" smtClean="0"/>
              <a:t>02.02.2024</a:t>
            </a:fld>
            <a:endParaRPr lang="nb-NO"/>
          </a:p>
        </p:txBody>
      </p:sp>
      <p:sp>
        <p:nvSpPr>
          <p:cNvPr id="5" name="Plassholder for bunntekst 4">
            <a:extLst>
              <a:ext uri="{FF2B5EF4-FFF2-40B4-BE49-F238E27FC236}">
                <a16:creationId xmlns:a16="http://schemas.microsoft.com/office/drawing/2014/main" id="{D09DD921-D95C-4B66-AFD1-EF6637CB8F7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b-NO"/>
          </a:p>
        </p:txBody>
      </p:sp>
      <p:sp>
        <p:nvSpPr>
          <p:cNvPr id="6" name="Plassholder for lysbildenummer 5">
            <a:extLst>
              <a:ext uri="{FF2B5EF4-FFF2-40B4-BE49-F238E27FC236}">
                <a16:creationId xmlns:a16="http://schemas.microsoft.com/office/drawing/2014/main" id="{7B7BA50B-1DAC-48FF-84F9-FFABBC5A55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AA0F41-02B6-4D43-BB12-7DE76C13C6D9}" type="slidenum">
              <a:rPr lang="nb-NO" smtClean="0"/>
              <a:t>‹#›</a:t>
            </a:fld>
            <a:endParaRPr lang="nb-NO"/>
          </a:p>
        </p:txBody>
      </p:sp>
    </p:spTree>
    <p:extLst>
      <p:ext uri="{BB962C8B-B14F-4D97-AF65-F5344CB8AC3E}">
        <p14:creationId xmlns:p14="http://schemas.microsoft.com/office/powerpoint/2010/main" val="20793410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b-N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dertittel 2">
            <a:extLst>
              <a:ext uri="{FF2B5EF4-FFF2-40B4-BE49-F238E27FC236}">
                <a16:creationId xmlns:a16="http://schemas.microsoft.com/office/drawing/2014/main" id="{21779D0A-C38E-4D7C-8D3E-0BE22CEEBDBE}"/>
              </a:ext>
            </a:extLst>
          </p:cNvPr>
          <p:cNvSpPr>
            <a:spLocks noGrp="1"/>
          </p:cNvSpPr>
          <p:nvPr>
            <p:ph type="subTitle" idx="1"/>
          </p:nvPr>
        </p:nvSpPr>
        <p:spPr>
          <a:xfrm>
            <a:off x="1670871" y="6200573"/>
            <a:ext cx="9144000" cy="492180"/>
          </a:xfrm>
        </p:spPr>
        <p:txBody>
          <a:bodyPr/>
          <a:lstStyle/>
          <a:p>
            <a:r>
              <a:rPr lang="nb-NO" b="1" dirty="0"/>
              <a:t>   Hva er nattverd? Hvorfor nattverd?</a:t>
            </a:r>
          </a:p>
        </p:txBody>
      </p:sp>
      <p:sp>
        <p:nvSpPr>
          <p:cNvPr id="4" name="Rektangel 3">
            <a:extLst>
              <a:ext uri="{FF2B5EF4-FFF2-40B4-BE49-F238E27FC236}">
                <a16:creationId xmlns:a16="http://schemas.microsoft.com/office/drawing/2014/main" id="{EEE1E32A-24C2-45FC-9316-3A0A25E3B6F7}"/>
              </a:ext>
            </a:extLst>
          </p:cNvPr>
          <p:cNvSpPr/>
          <p:nvPr/>
        </p:nvSpPr>
        <p:spPr>
          <a:xfrm>
            <a:off x="0" y="0"/>
            <a:ext cx="1325461" cy="6858000"/>
          </a:xfrm>
          <a:prstGeom prst="rect">
            <a:avLst/>
          </a:prstGeom>
          <a:solidFill>
            <a:srgbClr val="9F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7" name="Rektangel: avrundede hjørner 6">
            <a:extLst>
              <a:ext uri="{FF2B5EF4-FFF2-40B4-BE49-F238E27FC236}">
                <a16:creationId xmlns:a16="http://schemas.microsoft.com/office/drawing/2014/main" id="{3FB838E7-1819-4337-6BA8-4B11FE10BCE3}"/>
              </a:ext>
            </a:extLst>
          </p:cNvPr>
          <p:cNvSpPr/>
          <p:nvPr/>
        </p:nvSpPr>
        <p:spPr>
          <a:xfrm>
            <a:off x="3119215" y="444381"/>
            <a:ext cx="6135880" cy="1242856"/>
          </a:xfrm>
          <a:prstGeom prst="roundRect">
            <a:avLst/>
          </a:prstGeom>
          <a:solidFill>
            <a:srgbClr val="F0D8CE"/>
          </a:solidFill>
          <a:ln>
            <a:solidFill>
              <a:srgbClr val="EAF5F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sp>
        <p:nvSpPr>
          <p:cNvPr id="5" name="Rektangel 4">
            <a:extLst>
              <a:ext uri="{FF2B5EF4-FFF2-40B4-BE49-F238E27FC236}">
                <a16:creationId xmlns:a16="http://schemas.microsoft.com/office/drawing/2014/main" id="{D94BE53F-00A1-4888-9838-D95680C1819B}"/>
              </a:ext>
            </a:extLst>
          </p:cNvPr>
          <p:cNvSpPr/>
          <p:nvPr/>
        </p:nvSpPr>
        <p:spPr>
          <a:xfrm>
            <a:off x="3448072" y="512749"/>
            <a:ext cx="5807023" cy="108624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b-NO" sz="5000" b="1" dirty="0">
                <a:solidFill>
                  <a:schemeClr val="tx1"/>
                </a:solidFill>
              </a:rPr>
              <a:t>NATTVERD</a:t>
            </a:r>
          </a:p>
        </p:txBody>
      </p:sp>
      <p:pic>
        <p:nvPicPr>
          <p:cNvPr id="6" name="Bilde 5">
            <a:extLst>
              <a:ext uri="{FF2B5EF4-FFF2-40B4-BE49-F238E27FC236}">
                <a16:creationId xmlns:a16="http://schemas.microsoft.com/office/drawing/2014/main" id="{226C1044-7B0D-4D15-8F59-3EEBAF38375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41661" y="1683594"/>
            <a:ext cx="5668156" cy="4457344"/>
          </a:xfrm>
          <a:prstGeom prst="rect">
            <a:avLst/>
          </a:prstGeom>
        </p:spPr>
      </p:pic>
      <p:pic>
        <p:nvPicPr>
          <p:cNvPr id="8" name="Bilde 7" descr="Et bilde som inneholder tekst, skilt&#10;&#10;Automatisk generert beskrivelse">
            <a:extLst>
              <a:ext uri="{FF2B5EF4-FFF2-40B4-BE49-F238E27FC236}">
                <a16:creationId xmlns:a16="http://schemas.microsoft.com/office/drawing/2014/main" id="{DD72DE10-8993-B622-80AA-4A54F5F3D8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70724" y="5768027"/>
            <a:ext cx="670616" cy="984362"/>
          </a:xfrm>
          <a:prstGeom prst="rect">
            <a:avLst/>
          </a:prstGeom>
        </p:spPr>
      </p:pic>
    </p:spTree>
    <p:extLst>
      <p:ext uri="{BB962C8B-B14F-4D97-AF65-F5344CB8AC3E}">
        <p14:creationId xmlns:p14="http://schemas.microsoft.com/office/powerpoint/2010/main" val="1578170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92C80DE-CF65-40DA-BAE4-421332805600}"/>
              </a:ext>
            </a:extLst>
          </p:cNvPr>
          <p:cNvSpPr>
            <a:spLocks noGrp="1"/>
          </p:cNvSpPr>
          <p:nvPr>
            <p:ph type="ctrTitle"/>
          </p:nvPr>
        </p:nvSpPr>
        <p:spPr>
          <a:xfrm>
            <a:off x="1782661" y="74491"/>
            <a:ext cx="9144000" cy="736483"/>
          </a:xfrm>
        </p:spPr>
        <p:txBody>
          <a:bodyPr>
            <a:noAutofit/>
          </a:bodyPr>
          <a:lstStyle/>
          <a:p>
            <a:r>
              <a:rPr lang="nb-NO" sz="3600" b="1" dirty="0">
                <a:latin typeface="+mn-lt"/>
              </a:rPr>
              <a:t>Minnemåltid</a:t>
            </a:r>
          </a:p>
        </p:txBody>
      </p:sp>
      <p:sp>
        <p:nvSpPr>
          <p:cNvPr id="8" name="Rektangel 7">
            <a:extLst>
              <a:ext uri="{FF2B5EF4-FFF2-40B4-BE49-F238E27FC236}">
                <a16:creationId xmlns:a16="http://schemas.microsoft.com/office/drawing/2014/main" id="{7F1F3EAB-5A8F-6ED0-5466-3422C9E62C5E}"/>
              </a:ext>
            </a:extLst>
          </p:cNvPr>
          <p:cNvSpPr/>
          <p:nvPr/>
        </p:nvSpPr>
        <p:spPr>
          <a:xfrm>
            <a:off x="1894449" y="6357849"/>
            <a:ext cx="8975809" cy="45719"/>
          </a:xfrm>
          <a:prstGeom prst="rect">
            <a:avLst/>
          </a:prstGeom>
          <a:solidFill>
            <a:srgbClr val="F0D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18" name="Bilde 17">
            <a:extLst>
              <a:ext uri="{FF2B5EF4-FFF2-40B4-BE49-F238E27FC236}">
                <a16:creationId xmlns:a16="http://schemas.microsoft.com/office/drawing/2014/main" id="{D7064D75-CEAC-4A29-B06C-24A434202B5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37118" y="6238892"/>
            <a:ext cx="267506" cy="257792"/>
          </a:xfrm>
          <a:prstGeom prst="rect">
            <a:avLst/>
          </a:prstGeom>
        </p:spPr>
      </p:pic>
      <p:sp>
        <p:nvSpPr>
          <p:cNvPr id="4" name="Undertittel 2">
            <a:extLst>
              <a:ext uri="{FF2B5EF4-FFF2-40B4-BE49-F238E27FC236}">
                <a16:creationId xmlns:a16="http://schemas.microsoft.com/office/drawing/2014/main" id="{DDE14DFE-FEB6-E525-F151-9510D287848A}"/>
              </a:ext>
            </a:extLst>
          </p:cNvPr>
          <p:cNvSpPr>
            <a:spLocks noGrp="1"/>
          </p:cNvSpPr>
          <p:nvPr>
            <p:ph type="subTitle" idx="1"/>
          </p:nvPr>
        </p:nvSpPr>
        <p:spPr>
          <a:xfrm>
            <a:off x="1972568" y="6498452"/>
            <a:ext cx="8837863" cy="243316"/>
          </a:xfrm>
        </p:spPr>
        <p:txBody>
          <a:bodyPr>
            <a:normAutofit fontScale="92500" lnSpcReduction="20000"/>
          </a:bodyPr>
          <a:lstStyle/>
          <a:p>
            <a:pPr algn="l"/>
            <a:r>
              <a:rPr lang="nb-NO" sz="1400" dirty="0">
                <a:solidFill>
                  <a:schemeClr val="bg2">
                    <a:lumMod val="75000"/>
                  </a:schemeClr>
                </a:solidFill>
              </a:rPr>
              <a:t>Tilgivelsesmåltid    </a:t>
            </a:r>
            <a:r>
              <a:rPr lang="nb-NO" sz="1400" b="1" dirty="0"/>
              <a:t>Minnemåltid</a:t>
            </a:r>
            <a:r>
              <a:rPr lang="nb-NO" sz="1400" dirty="0">
                <a:solidFill>
                  <a:schemeClr val="bg2">
                    <a:lumMod val="75000"/>
                  </a:schemeClr>
                </a:solidFill>
              </a:rPr>
              <a:t>   Styrkemåltid   Himmelmåltid   Bekjennelsesmåltid   Takkemåltid    Fellesskapsmåltid    Bibelvers</a:t>
            </a:r>
          </a:p>
        </p:txBody>
      </p:sp>
      <p:sp>
        <p:nvSpPr>
          <p:cNvPr id="7" name="Rektangel 6">
            <a:extLst>
              <a:ext uri="{FF2B5EF4-FFF2-40B4-BE49-F238E27FC236}">
                <a16:creationId xmlns:a16="http://schemas.microsoft.com/office/drawing/2014/main" id="{39FFBB88-B353-F724-B949-6C811471ABFF}"/>
              </a:ext>
            </a:extLst>
          </p:cNvPr>
          <p:cNvSpPr/>
          <p:nvPr/>
        </p:nvSpPr>
        <p:spPr>
          <a:xfrm>
            <a:off x="0" y="0"/>
            <a:ext cx="1325461" cy="6858000"/>
          </a:xfrm>
          <a:prstGeom prst="rect">
            <a:avLst/>
          </a:prstGeom>
          <a:solidFill>
            <a:srgbClr val="9F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3" name="Bilde 2" descr="Et bilde som inneholder tekst, skilt&#10;&#10;Automatisk generert beskrivelse">
            <a:extLst>
              <a:ext uri="{FF2B5EF4-FFF2-40B4-BE49-F238E27FC236}">
                <a16:creationId xmlns:a16="http://schemas.microsoft.com/office/drawing/2014/main" id="{21089ABB-B407-4B1F-6D1E-05E3273747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70724" y="5768027"/>
            <a:ext cx="670616" cy="984362"/>
          </a:xfrm>
          <a:prstGeom prst="rect">
            <a:avLst/>
          </a:prstGeom>
        </p:spPr>
      </p:pic>
      <p:pic>
        <p:nvPicPr>
          <p:cNvPr id="9" name="Bilde 8">
            <a:extLst>
              <a:ext uri="{FF2B5EF4-FFF2-40B4-BE49-F238E27FC236}">
                <a16:creationId xmlns:a16="http://schemas.microsoft.com/office/drawing/2014/main" id="{AE131418-E72C-932D-2E63-3DA9EF60E9B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30876" y="690106"/>
            <a:ext cx="5514321" cy="5405485"/>
          </a:xfrm>
          <a:prstGeom prst="rect">
            <a:avLst/>
          </a:prstGeom>
        </p:spPr>
      </p:pic>
    </p:spTree>
    <p:extLst>
      <p:ext uri="{BB962C8B-B14F-4D97-AF65-F5344CB8AC3E}">
        <p14:creationId xmlns:p14="http://schemas.microsoft.com/office/powerpoint/2010/main" val="26472622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92C80DE-CF65-40DA-BAE4-421332805600}"/>
              </a:ext>
            </a:extLst>
          </p:cNvPr>
          <p:cNvSpPr>
            <a:spLocks noGrp="1"/>
          </p:cNvSpPr>
          <p:nvPr>
            <p:ph type="ctrTitle"/>
          </p:nvPr>
        </p:nvSpPr>
        <p:spPr>
          <a:xfrm>
            <a:off x="1782661" y="74491"/>
            <a:ext cx="9144000" cy="736483"/>
          </a:xfrm>
        </p:spPr>
        <p:txBody>
          <a:bodyPr>
            <a:noAutofit/>
          </a:bodyPr>
          <a:lstStyle/>
          <a:p>
            <a:r>
              <a:rPr lang="nb-NO" sz="3600" b="1" dirty="0">
                <a:latin typeface="+mn-lt"/>
              </a:rPr>
              <a:t>Styrkemåltid</a:t>
            </a:r>
          </a:p>
        </p:txBody>
      </p:sp>
      <p:sp>
        <p:nvSpPr>
          <p:cNvPr id="6" name="Rektangel 5">
            <a:extLst>
              <a:ext uri="{FF2B5EF4-FFF2-40B4-BE49-F238E27FC236}">
                <a16:creationId xmlns:a16="http://schemas.microsoft.com/office/drawing/2014/main" id="{F8E4CF23-10D7-D0D7-9086-077210E7C3B4}"/>
              </a:ext>
            </a:extLst>
          </p:cNvPr>
          <p:cNvSpPr/>
          <p:nvPr/>
        </p:nvSpPr>
        <p:spPr>
          <a:xfrm>
            <a:off x="1894449" y="6357849"/>
            <a:ext cx="8975809" cy="45719"/>
          </a:xfrm>
          <a:prstGeom prst="rect">
            <a:avLst/>
          </a:prstGeom>
          <a:solidFill>
            <a:srgbClr val="F0D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18" name="Bilde 17">
            <a:extLst>
              <a:ext uri="{FF2B5EF4-FFF2-40B4-BE49-F238E27FC236}">
                <a16:creationId xmlns:a16="http://schemas.microsoft.com/office/drawing/2014/main" id="{207AED3A-A2F0-4B01-8AAB-EC49884EB6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24062" y="6238892"/>
            <a:ext cx="267506" cy="257792"/>
          </a:xfrm>
          <a:prstGeom prst="rect">
            <a:avLst/>
          </a:prstGeom>
        </p:spPr>
      </p:pic>
      <p:sp>
        <p:nvSpPr>
          <p:cNvPr id="5" name="Rektangel 4">
            <a:extLst>
              <a:ext uri="{FF2B5EF4-FFF2-40B4-BE49-F238E27FC236}">
                <a16:creationId xmlns:a16="http://schemas.microsoft.com/office/drawing/2014/main" id="{E467C8CE-0C8E-5BCF-E442-3D8AB7553FE7}"/>
              </a:ext>
            </a:extLst>
          </p:cNvPr>
          <p:cNvSpPr/>
          <p:nvPr/>
        </p:nvSpPr>
        <p:spPr>
          <a:xfrm>
            <a:off x="0" y="0"/>
            <a:ext cx="1325461" cy="6858000"/>
          </a:xfrm>
          <a:prstGeom prst="rect">
            <a:avLst/>
          </a:prstGeom>
          <a:solidFill>
            <a:srgbClr val="9F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7" name="Bilde 6" descr="Et bilde som inneholder tekst, vektorgrafikk&#10;&#10;Automatisk generert beskrivelse">
            <a:extLst>
              <a:ext uri="{FF2B5EF4-FFF2-40B4-BE49-F238E27FC236}">
                <a16:creationId xmlns:a16="http://schemas.microsoft.com/office/drawing/2014/main" id="{D2AC5DA5-9AC7-2A9E-CF9D-62D8D41676E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19268" y="790487"/>
            <a:ext cx="6212872" cy="5307801"/>
          </a:xfrm>
          <a:prstGeom prst="rect">
            <a:avLst/>
          </a:prstGeom>
        </p:spPr>
      </p:pic>
      <p:pic>
        <p:nvPicPr>
          <p:cNvPr id="4" name="Bilde 3" descr="Et bilde som inneholder tekst, skilt&#10;&#10;Automatisk generert beskrivelse">
            <a:extLst>
              <a:ext uri="{FF2B5EF4-FFF2-40B4-BE49-F238E27FC236}">
                <a16:creationId xmlns:a16="http://schemas.microsoft.com/office/drawing/2014/main" id="{A9B26101-FDF0-9D7F-CA55-F8BCC0FAF09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0724" y="5768027"/>
            <a:ext cx="670616" cy="984362"/>
          </a:xfrm>
          <a:prstGeom prst="rect">
            <a:avLst/>
          </a:prstGeom>
        </p:spPr>
      </p:pic>
      <p:sp>
        <p:nvSpPr>
          <p:cNvPr id="8" name="Undertittel 2">
            <a:extLst>
              <a:ext uri="{FF2B5EF4-FFF2-40B4-BE49-F238E27FC236}">
                <a16:creationId xmlns:a16="http://schemas.microsoft.com/office/drawing/2014/main" id="{0E2931D9-9D2F-8C5E-0CAE-61273E4F62BF}"/>
              </a:ext>
            </a:extLst>
          </p:cNvPr>
          <p:cNvSpPr>
            <a:spLocks noGrp="1"/>
          </p:cNvSpPr>
          <p:nvPr>
            <p:ph type="subTitle" idx="1"/>
          </p:nvPr>
        </p:nvSpPr>
        <p:spPr>
          <a:xfrm>
            <a:off x="1972568" y="6498452"/>
            <a:ext cx="8837863" cy="243316"/>
          </a:xfrm>
        </p:spPr>
        <p:txBody>
          <a:bodyPr>
            <a:normAutofit fontScale="92500" lnSpcReduction="20000"/>
          </a:bodyPr>
          <a:lstStyle/>
          <a:p>
            <a:pPr algn="l"/>
            <a:r>
              <a:rPr lang="nb-NO" sz="1400" dirty="0">
                <a:solidFill>
                  <a:schemeClr val="bg2">
                    <a:lumMod val="75000"/>
                  </a:schemeClr>
                </a:solidFill>
              </a:rPr>
              <a:t>Tilgivelsesmåltid    Minnemåltid   </a:t>
            </a:r>
            <a:r>
              <a:rPr lang="nb-NO" sz="1400" b="1" dirty="0"/>
              <a:t>Styrkemåltid</a:t>
            </a:r>
            <a:r>
              <a:rPr lang="nb-NO" sz="1400" dirty="0">
                <a:solidFill>
                  <a:schemeClr val="bg2">
                    <a:lumMod val="75000"/>
                  </a:schemeClr>
                </a:solidFill>
              </a:rPr>
              <a:t>   Himmelmåltid   Bekjennelsesmåltid   Takkemåltid    Fellesskapsmåltid    Bibelvers</a:t>
            </a:r>
          </a:p>
        </p:txBody>
      </p:sp>
    </p:spTree>
    <p:extLst>
      <p:ext uri="{BB962C8B-B14F-4D97-AF65-F5344CB8AC3E}">
        <p14:creationId xmlns:p14="http://schemas.microsoft.com/office/powerpoint/2010/main" val="11401972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92C80DE-CF65-40DA-BAE4-421332805600}"/>
              </a:ext>
            </a:extLst>
          </p:cNvPr>
          <p:cNvSpPr>
            <a:spLocks noGrp="1"/>
          </p:cNvSpPr>
          <p:nvPr>
            <p:ph type="ctrTitle"/>
          </p:nvPr>
        </p:nvSpPr>
        <p:spPr>
          <a:xfrm>
            <a:off x="1782661" y="74491"/>
            <a:ext cx="9144000" cy="736483"/>
          </a:xfrm>
        </p:spPr>
        <p:txBody>
          <a:bodyPr>
            <a:noAutofit/>
          </a:bodyPr>
          <a:lstStyle/>
          <a:p>
            <a:r>
              <a:rPr lang="nb-NO" sz="3600" b="1" dirty="0">
                <a:latin typeface="+mn-lt"/>
              </a:rPr>
              <a:t>Himmelmåltid</a:t>
            </a:r>
          </a:p>
        </p:txBody>
      </p:sp>
      <p:pic>
        <p:nvPicPr>
          <p:cNvPr id="5" name="Bilde 4">
            <a:extLst>
              <a:ext uri="{FF2B5EF4-FFF2-40B4-BE49-F238E27FC236}">
                <a16:creationId xmlns:a16="http://schemas.microsoft.com/office/drawing/2014/main" id="{2197BF27-E026-45B9-B24E-E59BEAA8555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95726" y="822959"/>
            <a:ext cx="7553549" cy="5212081"/>
          </a:xfrm>
          <a:prstGeom prst="rect">
            <a:avLst/>
          </a:prstGeom>
        </p:spPr>
      </p:pic>
      <p:sp>
        <p:nvSpPr>
          <p:cNvPr id="7" name="Rektangel 6">
            <a:extLst>
              <a:ext uri="{FF2B5EF4-FFF2-40B4-BE49-F238E27FC236}">
                <a16:creationId xmlns:a16="http://schemas.microsoft.com/office/drawing/2014/main" id="{0FF98619-AA11-EC5B-1E97-71D537DD24EC}"/>
              </a:ext>
            </a:extLst>
          </p:cNvPr>
          <p:cNvSpPr/>
          <p:nvPr/>
        </p:nvSpPr>
        <p:spPr>
          <a:xfrm>
            <a:off x="1894449" y="6357849"/>
            <a:ext cx="8975809" cy="45719"/>
          </a:xfrm>
          <a:prstGeom prst="rect">
            <a:avLst/>
          </a:prstGeom>
          <a:solidFill>
            <a:srgbClr val="F0D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11" name="Bilde 10">
            <a:extLst>
              <a:ext uri="{FF2B5EF4-FFF2-40B4-BE49-F238E27FC236}">
                <a16:creationId xmlns:a16="http://schemas.microsoft.com/office/drawing/2014/main" id="{5A7AF6DD-39DB-420A-8371-D8F6550BE9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63488" y="6238892"/>
            <a:ext cx="267506" cy="257792"/>
          </a:xfrm>
          <a:prstGeom prst="rect">
            <a:avLst/>
          </a:prstGeom>
        </p:spPr>
      </p:pic>
      <p:sp>
        <p:nvSpPr>
          <p:cNvPr id="6" name="Rektangel 5">
            <a:extLst>
              <a:ext uri="{FF2B5EF4-FFF2-40B4-BE49-F238E27FC236}">
                <a16:creationId xmlns:a16="http://schemas.microsoft.com/office/drawing/2014/main" id="{9476FE8F-CEC8-316E-4737-0FF864A1A2CB}"/>
              </a:ext>
            </a:extLst>
          </p:cNvPr>
          <p:cNvSpPr/>
          <p:nvPr/>
        </p:nvSpPr>
        <p:spPr>
          <a:xfrm>
            <a:off x="0" y="0"/>
            <a:ext cx="1325461" cy="6858000"/>
          </a:xfrm>
          <a:prstGeom prst="rect">
            <a:avLst/>
          </a:prstGeom>
          <a:solidFill>
            <a:srgbClr val="9F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4" name="Bilde 3" descr="Et bilde som inneholder tekst, skilt&#10;&#10;Automatisk generert beskrivelse">
            <a:extLst>
              <a:ext uri="{FF2B5EF4-FFF2-40B4-BE49-F238E27FC236}">
                <a16:creationId xmlns:a16="http://schemas.microsoft.com/office/drawing/2014/main" id="{C6EB6897-5AF2-F015-D9F7-58D4BE4F4BE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0724" y="5768027"/>
            <a:ext cx="670616" cy="984362"/>
          </a:xfrm>
          <a:prstGeom prst="rect">
            <a:avLst/>
          </a:prstGeom>
        </p:spPr>
      </p:pic>
      <p:sp>
        <p:nvSpPr>
          <p:cNvPr id="8" name="Undertittel 2">
            <a:extLst>
              <a:ext uri="{FF2B5EF4-FFF2-40B4-BE49-F238E27FC236}">
                <a16:creationId xmlns:a16="http://schemas.microsoft.com/office/drawing/2014/main" id="{A9C8B3E0-E803-410A-FAB7-491B7081DF50}"/>
              </a:ext>
            </a:extLst>
          </p:cNvPr>
          <p:cNvSpPr>
            <a:spLocks noGrp="1"/>
          </p:cNvSpPr>
          <p:nvPr>
            <p:ph type="subTitle" idx="1"/>
          </p:nvPr>
        </p:nvSpPr>
        <p:spPr>
          <a:xfrm>
            <a:off x="1972568" y="6498452"/>
            <a:ext cx="8837863" cy="243316"/>
          </a:xfrm>
        </p:spPr>
        <p:txBody>
          <a:bodyPr>
            <a:normAutofit fontScale="92500" lnSpcReduction="20000"/>
          </a:bodyPr>
          <a:lstStyle/>
          <a:p>
            <a:pPr algn="l"/>
            <a:r>
              <a:rPr lang="nb-NO" sz="1400" dirty="0">
                <a:solidFill>
                  <a:schemeClr val="bg2">
                    <a:lumMod val="75000"/>
                  </a:schemeClr>
                </a:solidFill>
              </a:rPr>
              <a:t>Tilgivelsesmåltid    Minnemåltid   Styrkemåltid   </a:t>
            </a:r>
            <a:r>
              <a:rPr lang="nb-NO" sz="1400" b="1" dirty="0"/>
              <a:t>Himmelmåltid</a:t>
            </a:r>
            <a:r>
              <a:rPr lang="nb-NO" sz="1400" dirty="0">
                <a:solidFill>
                  <a:schemeClr val="bg2">
                    <a:lumMod val="75000"/>
                  </a:schemeClr>
                </a:solidFill>
              </a:rPr>
              <a:t>   Bekjennelsesmåltid   Takkemåltid    Fellesskapsmåltid    Bibelvers</a:t>
            </a:r>
          </a:p>
        </p:txBody>
      </p:sp>
    </p:spTree>
    <p:extLst>
      <p:ext uri="{BB962C8B-B14F-4D97-AF65-F5344CB8AC3E}">
        <p14:creationId xmlns:p14="http://schemas.microsoft.com/office/powerpoint/2010/main" val="15987953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92C80DE-CF65-40DA-BAE4-421332805600}"/>
              </a:ext>
            </a:extLst>
          </p:cNvPr>
          <p:cNvSpPr>
            <a:spLocks noGrp="1"/>
          </p:cNvSpPr>
          <p:nvPr>
            <p:ph type="ctrTitle"/>
          </p:nvPr>
        </p:nvSpPr>
        <p:spPr>
          <a:xfrm>
            <a:off x="1782661" y="74491"/>
            <a:ext cx="9144000" cy="736483"/>
          </a:xfrm>
        </p:spPr>
        <p:txBody>
          <a:bodyPr>
            <a:noAutofit/>
          </a:bodyPr>
          <a:lstStyle/>
          <a:p>
            <a:r>
              <a:rPr lang="nb-NO" sz="3600" b="1" dirty="0">
                <a:latin typeface="+mn-lt"/>
              </a:rPr>
              <a:t>Takkemåltid</a:t>
            </a:r>
          </a:p>
        </p:txBody>
      </p:sp>
      <p:sp>
        <p:nvSpPr>
          <p:cNvPr id="7" name="Rektangel 6">
            <a:extLst>
              <a:ext uri="{FF2B5EF4-FFF2-40B4-BE49-F238E27FC236}">
                <a16:creationId xmlns:a16="http://schemas.microsoft.com/office/drawing/2014/main" id="{A4C2CE17-858D-86B9-7C18-1330E4961A5F}"/>
              </a:ext>
            </a:extLst>
          </p:cNvPr>
          <p:cNvSpPr/>
          <p:nvPr/>
        </p:nvSpPr>
        <p:spPr>
          <a:xfrm>
            <a:off x="1894449" y="6357849"/>
            <a:ext cx="8975809" cy="45719"/>
          </a:xfrm>
          <a:prstGeom prst="rect">
            <a:avLst/>
          </a:prstGeom>
          <a:solidFill>
            <a:srgbClr val="F0D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10" name="Bilde 9">
            <a:extLst>
              <a:ext uri="{FF2B5EF4-FFF2-40B4-BE49-F238E27FC236}">
                <a16:creationId xmlns:a16="http://schemas.microsoft.com/office/drawing/2014/main" id="{5322C9DA-59A5-48AA-85DA-A03C11BB4E2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78695" y="6228953"/>
            <a:ext cx="267506" cy="257792"/>
          </a:xfrm>
          <a:prstGeom prst="rect">
            <a:avLst/>
          </a:prstGeom>
        </p:spPr>
      </p:pic>
      <p:pic>
        <p:nvPicPr>
          <p:cNvPr id="5" name="Bilde 4">
            <a:extLst>
              <a:ext uri="{FF2B5EF4-FFF2-40B4-BE49-F238E27FC236}">
                <a16:creationId xmlns:a16="http://schemas.microsoft.com/office/drawing/2014/main" id="{630E9DC8-E35E-411F-9C80-83E1AE1456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771854" y="820074"/>
            <a:ext cx="5543947" cy="5308034"/>
          </a:xfrm>
          <a:prstGeom prst="rect">
            <a:avLst/>
          </a:prstGeom>
        </p:spPr>
      </p:pic>
      <p:sp>
        <p:nvSpPr>
          <p:cNvPr id="6" name="Rektangel 5">
            <a:extLst>
              <a:ext uri="{FF2B5EF4-FFF2-40B4-BE49-F238E27FC236}">
                <a16:creationId xmlns:a16="http://schemas.microsoft.com/office/drawing/2014/main" id="{22A5E62A-2AA2-7B46-9B81-D74059C1CF1F}"/>
              </a:ext>
            </a:extLst>
          </p:cNvPr>
          <p:cNvSpPr/>
          <p:nvPr/>
        </p:nvSpPr>
        <p:spPr>
          <a:xfrm>
            <a:off x="0" y="0"/>
            <a:ext cx="1325461" cy="6858000"/>
          </a:xfrm>
          <a:prstGeom prst="rect">
            <a:avLst/>
          </a:prstGeom>
          <a:solidFill>
            <a:srgbClr val="9F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4" name="Bilde 3" descr="Et bilde som inneholder tekst, skilt&#10;&#10;Automatisk generert beskrivelse">
            <a:extLst>
              <a:ext uri="{FF2B5EF4-FFF2-40B4-BE49-F238E27FC236}">
                <a16:creationId xmlns:a16="http://schemas.microsoft.com/office/drawing/2014/main" id="{05EB0230-8D9C-1C5B-AE2F-EDE3C251217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0724" y="5768027"/>
            <a:ext cx="670616" cy="984362"/>
          </a:xfrm>
          <a:prstGeom prst="rect">
            <a:avLst/>
          </a:prstGeom>
        </p:spPr>
      </p:pic>
      <p:sp>
        <p:nvSpPr>
          <p:cNvPr id="8" name="Undertittel 2">
            <a:extLst>
              <a:ext uri="{FF2B5EF4-FFF2-40B4-BE49-F238E27FC236}">
                <a16:creationId xmlns:a16="http://schemas.microsoft.com/office/drawing/2014/main" id="{84988D25-5736-9A4B-E266-B53C03E4E513}"/>
              </a:ext>
            </a:extLst>
          </p:cNvPr>
          <p:cNvSpPr>
            <a:spLocks noGrp="1"/>
          </p:cNvSpPr>
          <p:nvPr>
            <p:ph type="subTitle" idx="1"/>
          </p:nvPr>
        </p:nvSpPr>
        <p:spPr>
          <a:xfrm>
            <a:off x="1972568" y="6498452"/>
            <a:ext cx="8837863" cy="243316"/>
          </a:xfrm>
        </p:spPr>
        <p:txBody>
          <a:bodyPr>
            <a:normAutofit fontScale="92500" lnSpcReduction="20000"/>
          </a:bodyPr>
          <a:lstStyle/>
          <a:p>
            <a:pPr algn="l"/>
            <a:r>
              <a:rPr lang="nb-NO" sz="1400" dirty="0">
                <a:solidFill>
                  <a:schemeClr val="bg2">
                    <a:lumMod val="75000"/>
                  </a:schemeClr>
                </a:solidFill>
              </a:rPr>
              <a:t>Tilgivelsesmåltid    Minnemåltid   Styrkemåltid   Himmelmåltid   Bekjennelsesmåltid   </a:t>
            </a:r>
            <a:r>
              <a:rPr lang="nb-NO" sz="1400" b="1" dirty="0"/>
              <a:t>Takkemåltid</a:t>
            </a:r>
            <a:r>
              <a:rPr lang="nb-NO" sz="1400" dirty="0">
                <a:solidFill>
                  <a:schemeClr val="bg2">
                    <a:lumMod val="75000"/>
                  </a:schemeClr>
                </a:solidFill>
              </a:rPr>
              <a:t>    Fellesskapsmåltid    Bibelvers</a:t>
            </a:r>
          </a:p>
        </p:txBody>
      </p:sp>
    </p:spTree>
    <p:extLst>
      <p:ext uri="{BB962C8B-B14F-4D97-AF65-F5344CB8AC3E}">
        <p14:creationId xmlns:p14="http://schemas.microsoft.com/office/powerpoint/2010/main" val="2959305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92C80DE-CF65-40DA-BAE4-421332805600}"/>
              </a:ext>
            </a:extLst>
          </p:cNvPr>
          <p:cNvSpPr>
            <a:spLocks noGrp="1"/>
          </p:cNvSpPr>
          <p:nvPr>
            <p:ph type="ctrTitle"/>
          </p:nvPr>
        </p:nvSpPr>
        <p:spPr>
          <a:xfrm>
            <a:off x="1782661" y="74491"/>
            <a:ext cx="9144000" cy="736483"/>
          </a:xfrm>
        </p:spPr>
        <p:txBody>
          <a:bodyPr>
            <a:noAutofit/>
          </a:bodyPr>
          <a:lstStyle/>
          <a:p>
            <a:r>
              <a:rPr lang="nb-NO" sz="3600" b="1" dirty="0">
                <a:latin typeface="+mn-lt"/>
              </a:rPr>
              <a:t>Felleskapsmåltid</a:t>
            </a:r>
          </a:p>
        </p:txBody>
      </p:sp>
      <p:sp>
        <p:nvSpPr>
          <p:cNvPr id="7" name="Rektangel 6">
            <a:extLst>
              <a:ext uri="{FF2B5EF4-FFF2-40B4-BE49-F238E27FC236}">
                <a16:creationId xmlns:a16="http://schemas.microsoft.com/office/drawing/2014/main" id="{159773AD-C804-6285-6D5F-89C7736BE485}"/>
              </a:ext>
            </a:extLst>
          </p:cNvPr>
          <p:cNvSpPr/>
          <p:nvPr/>
        </p:nvSpPr>
        <p:spPr>
          <a:xfrm>
            <a:off x="1894449" y="6357849"/>
            <a:ext cx="8975809" cy="45719"/>
          </a:xfrm>
          <a:prstGeom prst="rect">
            <a:avLst/>
          </a:prstGeom>
          <a:solidFill>
            <a:srgbClr val="F0D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10" name="Bilde 9">
            <a:extLst>
              <a:ext uri="{FF2B5EF4-FFF2-40B4-BE49-F238E27FC236}">
                <a16:creationId xmlns:a16="http://schemas.microsoft.com/office/drawing/2014/main" id="{5322C9DA-59A5-48AA-85DA-A03C11BB4E2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211756" y="6228953"/>
            <a:ext cx="267506" cy="257792"/>
          </a:xfrm>
          <a:prstGeom prst="rect">
            <a:avLst/>
          </a:prstGeom>
        </p:spPr>
      </p:pic>
      <p:pic>
        <p:nvPicPr>
          <p:cNvPr id="6" name="Bilde 5">
            <a:extLst>
              <a:ext uri="{FF2B5EF4-FFF2-40B4-BE49-F238E27FC236}">
                <a16:creationId xmlns:a16="http://schemas.microsoft.com/office/drawing/2014/main" id="{0FC34EFC-4FC3-4B10-9DC0-37A2BB45ED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140765" y="751339"/>
            <a:ext cx="6052892" cy="5492749"/>
          </a:xfrm>
          <a:prstGeom prst="rect">
            <a:avLst/>
          </a:prstGeom>
        </p:spPr>
      </p:pic>
      <p:sp>
        <p:nvSpPr>
          <p:cNvPr id="5" name="Rektangel 4">
            <a:extLst>
              <a:ext uri="{FF2B5EF4-FFF2-40B4-BE49-F238E27FC236}">
                <a16:creationId xmlns:a16="http://schemas.microsoft.com/office/drawing/2014/main" id="{F76CCA48-3AFA-02E1-48B4-3E46A4F7A99D}"/>
              </a:ext>
            </a:extLst>
          </p:cNvPr>
          <p:cNvSpPr/>
          <p:nvPr/>
        </p:nvSpPr>
        <p:spPr>
          <a:xfrm>
            <a:off x="0" y="0"/>
            <a:ext cx="1325461" cy="6858000"/>
          </a:xfrm>
          <a:prstGeom prst="rect">
            <a:avLst/>
          </a:prstGeom>
          <a:solidFill>
            <a:srgbClr val="9F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4" name="Bilde 3" descr="Et bilde som inneholder tekst, skilt&#10;&#10;Automatisk generert beskrivelse">
            <a:extLst>
              <a:ext uri="{FF2B5EF4-FFF2-40B4-BE49-F238E27FC236}">
                <a16:creationId xmlns:a16="http://schemas.microsoft.com/office/drawing/2014/main" id="{86398CB6-5DA0-3996-2BD0-9BF581B7DA5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270724" y="5768027"/>
            <a:ext cx="670616" cy="984362"/>
          </a:xfrm>
          <a:prstGeom prst="rect">
            <a:avLst/>
          </a:prstGeom>
        </p:spPr>
      </p:pic>
      <p:sp>
        <p:nvSpPr>
          <p:cNvPr id="8" name="Undertittel 2">
            <a:extLst>
              <a:ext uri="{FF2B5EF4-FFF2-40B4-BE49-F238E27FC236}">
                <a16:creationId xmlns:a16="http://schemas.microsoft.com/office/drawing/2014/main" id="{598A9E04-6A51-56BC-2B04-4587020DC8FC}"/>
              </a:ext>
            </a:extLst>
          </p:cNvPr>
          <p:cNvSpPr>
            <a:spLocks noGrp="1"/>
          </p:cNvSpPr>
          <p:nvPr>
            <p:ph type="subTitle" idx="1"/>
          </p:nvPr>
        </p:nvSpPr>
        <p:spPr>
          <a:xfrm>
            <a:off x="1972568" y="6498452"/>
            <a:ext cx="8837863" cy="243316"/>
          </a:xfrm>
        </p:spPr>
        <p:txBody>
          <a:bodyPr>
            <a:normAutofit fontScale="92500" lnSpcReduction="20000"/>
          </a:bodyPr>
          <a:lstStyle/>
          <a:p>
            <a:pPr algn="l"/>
            <a:r>
              <a:rPr lang="nb-NO" sz="1400" dirty="0">
                <a:solidFill>
                  <a:schemeClr val="bg2">
                    <a:lumMod val="75000"/>
                  </a:schemeClr>
                </a:solidFill>
              </a:rPr>
              <a:t>Tilgivelsesmåltid    Minnemåltid   Styrkemåltid   Himmelmåltid   Bekjennelsesmåltid   Takkemåltid    </a:t>
            </a:r>
            <a:r>
              <a:rPr lang="nb-NO" sz="1400" b="1" dirty="0"/>
              <a:t>Fellesskapsmåltid</a:t>
            </a:r>
            <a:r>
              <a:rPr lang="nb-NO" sz="1400" dirty="0">
                <a:solidFill>
                  <a:schemeClr val="bg2">
                    <a:lumMod val="75000"/>
                  </a:schemeClr>
                </a:solidFill>
              </a:rPr>
              <a:t>    Bibelvers</a:t>
            </a:r>
          </a:p>
        </p:txBody>
      </p:sp>
    </p:spTree>
    <p:extLst>
      <p:ext uri="{BB962C8B-B14F-4D97-AF65-F5344CB8AC3E}">
        <p14:creationId xmlns:p14="http://schemas.microsoft.com/office/powerpoint/2010/main" val="27285080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tel 1">
            <a:extLst>
              <a:ext uri="{FF2B5EF4-FFF2-40B4-BE49-F238E27FC236}">
                <a16:creationId xmlns:a16="http://schemas.microsoft.com/office/drawing/2014/main" id="{392C80DE-CF65-40DA-BAE4-421332805600}"/>
              </a:ext>
            </a:extLst>
          </p:cNvPr>
          <p:cNvSpPr>
            <a:spLocks noGrp="1"/>
          </p:cNvSpPr>
          <p:nvPr>
            <p:ph type="ctrTitle"/>
          </p:nvPr>
        </p:nvSpPr>
        <p:spPr>
          <a:xfrm>
            <a:off x="1782661" y="74491"/>
            <a:ext cx="9144000" cy="736483"/>
          </a:xfrm>
        </p:spPr>
        <p:txBody>
          <a:bodyPr>
            <a:noAutofit/>
          </a:bodyPr>
          <a:lstStyle/>
          <a:p>
            <a:r>
              <a:rPr lang="nb-NO" sz="3600" b="1" dirty="0">
                <a:latin typeface="+mn-lt"/>
              </a:rPr>
              <a:t>Bibelvers om nattverd</a:t>
            </a:r>
          </a:p>
        </p:txBody>
      </p:sp>
      <p:sp>
        <p:nvSpPr>
          <p:cNvPr id="7" name="Rektangel 6">
            <a:extLst>
              <a:ext uri="{FF2B5EF4-FFF2-40B4-BE49-F238E27FC236}">
                <a16:creationId xmlns:a16="http://schemas.microsoft.com/office/drawing/2014/main" id="{D57A8975-9C9F-8759-9E6C-2E1281EAE80A}"/>
              </a:ext>
            </a:extLst>
          </p:cNvPr>
          <p:cNvSpPr/>
          <p:nvPr/>
        </p:nvSpPr>
        <p:spPr>
          <a:xfrm>
            <a:off x="1894449" y="6357849"/>
            <a:ext cx="8975809" cy="45719"/>
          </a:xfrm>
          <a:prstGeom prst="rect">
            <a:avLst/>
          </a:prstGeom>
          <a:solidFill>
            <a:srgbClr val="F0D8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10" name="Bilde 9">
            <a:extLst>
              <a:ext uri="{FF2B5EF4-FFF2-40B4-BE49-F238E27FC236}">
                <a16:creationId xmlns:a16="http://schemas.microsoft.com/office/drawing/2014/main" id="{5322C9DA-59A5-48AA-85DA-A03C11BB4E2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246818" y="6228953"/>
            <a:ext cx="267506" cy="257792"/>
          </a:xfrm>
          <a:prstGeom prst="rect">
            <a:avLst/>
          </a:prstGeom>
        </p:spPr>
      </p:pic>
      <p:sp>
        <p:nvSpPr>
          <p:cNvPr id="4" name="Rektangel 3">
            <a:extLst>
              <a:ext uri="{FF2B5EF4-FFF2-40B4-BE49-F238E27FC236}">
                <a16:creationId xmlns:a16="http://schemas.microsoft.com/office/drawing/2014/main" id="{D04E5435-3153-07E0-90CC-18884E40A462}"/>
              </a:ext>
            </a:extLst>
          </p:cNvPr>
          <p:cNvSpPr/>
          <p:nvPr/>
        </p:nvSpPr>
        <p:spPr>
          <a:xfrm>
            <a:off x="0" y="0"/>
            <a:ext cx="1325461" cy="6858000"/>
          </a:xfrm>
          <a:prstGeom prst="rect">
            <a:avLst/>
          </a:prstGeom>
          <a:solidFill>
            <a:srgbClr val="9F23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b-NO"/>
          </a:p>
        </p:txBody>
      </p:sp>
      <p:pic>
        <p:nvPicPr>
          <p:cNvPr id="6" name="Bilde 5" descr="Et bilde som inneholder tekst, skilt&#10;&#10;Automatisk generert beskrivelse">
            <a:extLst>
              <a:ext uri="{FF2B5EF4-FFF2-40B4-BE49-F238E27FC236}">
                <a16:creationId xmlns:a16="http://schemas.microsoft.com/office/drawing/2014/main" id="{CEB4B7F5-470C-2A8C-251E-8CFEFB234E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70724" y="5768027"/>
            <a:ext cx="670616" cy="984362"/>
          </a:xfrm>
          <a:prstGeom prst="rect">
            <a:avLst/>
          </a:prstGeom>
        </p:spPr>
      </p:pic>
      <p:sp>
        <p:nvSpPr>
          <p:cNvPr id="9" name="Undertittel 2">
            <a:extLst>
              <a:ext uri="{FF2B5EF4-FFF2-40B4-BE49-F238E27FC236}">
                <a16:creationId xmlns:a16="http://schemas.microsoft.com/office/drawing/2014/main" id="{046B7629-E4DC-2CE7-1B21-B3AA00C3CAC8}"/>
              </a:ext>
            </a:extLst>
          </p:cNvPr>
          <p:cNvSpPr>
            <a:spLocks noGrp="1"/>
          </p:cNvSpPr>
          <p:nvPr>
            <p:ph type="subTitle" idx="1"/>
          </p:nvPr>
        </p:nvSpPr>
        <p:spPr>
          <a:xfrm>
            <a:off x="1972568" y="6498452"/>
            <a:ext cx="8837863" cy="243316"/>
          </a:xfrm>
        </p:spPr>
        <p:txBody>
          <a:bodyPr>
            <a:normAutofit fontScale="92500" lnSpcReduction="20000"/>
          </a:bodyPr>
          <a:lstStyle/>
          <a:p>
            <a:pPr algn="l"/>
            <a:r>
              <a:rPr lang="nb-NO" sz="1400" dirty="0">
                <a:solidFill>
                  <a:schemeClr val="bg2">
                    <a:lumMod val="75000"/>
                  </a:schemeClr>
                </a:solidFill>
              </a:rPr>
              <a:t>Tilgivelsesmåltid    Minnemåltid   Styrkemåltid   Himmelmåltid   Bekjennelsesmåltid   Takkemåltid    Fellesskapsmåltid    </a:t>
            </a:r>
            <a:r>
              <a:rPr lang="nb-NO" sz="1400" b="1" dirty="0"/>
              <a:t>Bibelvers</a:t>
            </a:r>
          </a:p>
        </p:txBody>
      </p:sp>
      <p:sp>
        <p:nvSpPr>
          <p:cNvPr id="12" name="Tekstboks 2">
            <a:extLst>
              <a:ext uri="{FF2B5EF4-FFF2-40B4-BE49-F238E27FC236}">
                <a16:creationId xmlns:a16="http://schemas.microsoft.com/office/drawing/2014/main" id="{80320F46-CB04-2492-50BF-59E2AC96C187}"/>
              </a:ext>
            </a:extLst>
          </p:cNvPr>
          <p:cNvSpPr txBox="1">
            <a:spLocks noChangeArrowheads="1"/>
          </p:cNvSpPr>
          <p:nvPr/>
        </p:nvSpPr>
        <p:spPr bwMode="auto">
          <a:xfrm>
            <a:off x="1805113" y="978368"/>
            <a:ext cx="4074391" cy="5296304"/>
          </a:xfrm>
          <a:prstGeom prst="rect">
            <a:avLst/>
          </a:prstGeom>
          <a:noFill/>
          <a:ln w="9525">
            <a:noFill/>
            <a:miter lim="800000"/>
            <a:headEnd/>
            <a:tailEnd/>
          </a:ln>
        </p:spPr>
        <p:txBody>
          <a:bodyPr rot="0" vert="horz" wrap="square" lIns="91440" tIns="45720" rIns="91440" bIns="45720" anchor="t" anchorCtr="0">
            <a:noAutofit/>
          </a:bodyPr>
          <a:lstStyle/>
          <a:p>
            <a:r>
              <a:rPr lang="nb-NO" sz="1500" b="1" dirty="0">
                <a:solidFill>
                  <a:srgbClr val="000000"/>
                </a:solidFill>
                <a:effectLst/>
                <a:latin typeface="Calibri" panose="020F0502020204030204" pitchFamily="34" charset="0"/>
                <a:ea typeface="Calibri" panose="020F0502020204030204" pitchFamily="34" charset="0"/>
                <a:cs typeface="Trebuchet MS" panose="020B0603020202020204" pitchFamily="34" charset="0"/>
              </a:rPr>
              <a:t>Matt 26,26–27: </a:t>
            </a:r>
            <a:r>
              <a:rPr lang="nb-NO" sz="1500" dirty="0">
                <a:solidFill>
                  <a:srgbClr val="000000"/>
                </a:solidFill>
                <a:effectLst/>
                <a:latin typeface="Calibri" panose="020F0502020204030204" pitchFamily="34" charset="0"/>
                <a:ea typeface="Calibri" panose="020F0502020204030204" pitchFamily="34" charset="0"/>
                <a:cs typeface="Trebuchet MS" panose="020B0603020202020204" pitchFamily="34" charset="0"/>
              </a:rPr>
              <a:t>Mens de holdt måltid, tok Jesus et brød, takket og brøt det, ga disiplene og sa: «Ta imot og spis! Dette er min kropp.» Og han tok et beger, takket, ga dem og sa: «Drikk alle av det! For dette er mitt blod, paktens blod, som blir utøst for mange så syndene blir tilgitt.» </a:t>
            </a:r>
            <a:br>
              <a:rPr lang="nb-NO" sz="1500" dirty="0">
                <a:solidFill>
                  <a:srgbClr val="000000"/>
                </a:solidFill>
                <a:effectLst/>
                <a:latin typeface="Calibri" panose="020F0502020204030204" pitchFamily="34" charset="0"/>
                <a:ea typeface="Calibri" panose="020F0502020204030204" pitchFamily="34" charset="0"/>
                <a:cs typeface="Trebuchet MS" panose="020B0603020202020204" pitchFamily="34" charset="0"/>
              </a:rPr>
            </a:br>
            <a:endParaRPr lang="nb-NO" sz="1500" dirty="0">
              <a:solidFill>
                <a:srgbClr val="000000"/>
              </a:solidFill>
              <a:effectLst/>
              <a:latin typeface="Trebuchet MS" panose="020B0603020202020204" pitchFamily="34" charset="0"/>
              <a:ea typeface="Calibri" panose="020F0502020204030204" pitchFamily="34" charset="0"/>
              <a:cs typeface="Trebuchet MS" panose="020B0603020202020204" pitchFamily="34" charset="0"/>
            </a:endParaRPr>
          </a:p>
          <a:p>
            <a:r>
              <a:rPr lang="nb-NO" sz="1500" b="1" dirty="0">
                <a:solidFill>
                  <a:srgbClr val="000000"/>
                </a:solidFill>
                <a:effectLst/>
                <a:latin typeface="Calibri" panose="020F0502020204030204" pitchFamily="34" charset="0"/>
                <a:ea typeface="Calibri" panose="020F0502020204030204" pitchFamily="34" charset="0"/>
                <a:cs typeface="Trebuchet MS" panose="020B0603020202020204" pitchFamily="34" charset="0"/>
              </a:rPr>
              <a:t>1 Kor 11,23–29: </a:t>
            </a:r>
            <a:r>
              <a:rPr lang="nb-NO" sz="1500" dirty="0">
                <a:solidFill>
                  <a:srgbClr val="000000"/>
                </a:solidFill>
                <a:effectLst/>
                <a:latin typeface="Calibri" panose="020F0502020204030204" pitchFamily="34" charset="0"/>
                <a:ea typeface="Calibri" panose="020F0502020204030204" pitchFamily="34" charset="0"/>
                <a:cs typeface="Trebuchet MS" panose="020B0603020202020204" pitchFamily="34" charset="0"/>
              </a:rPr>
              <a:t>I den natt da Herren Jesus ble forrådt, tok han et brød, takket, brøt det og sa: «Dette er min kropp, som er for dere. Gjør dette til minne om meg!» På samme måte tok han begeret etter måltidet og sa: «Dette begeret er den nye pakt i mitt blod. Hver gang dere drikker av det, gjør det til minne om meg!» For hver gang dere spiser dette brødet og drikker av begeret, forkynner dere Herrens død helt til han kommer. Den som spiser brødet eller drikker av Herrens beger på urett vis, gjør derfor urett mot Herrens kropp og blod. Enhver må prøve seg selv og så spise av brødet og drikke av begeret. For den som spiser og drikker uten å tenke på at det er Herrens kropp, spiser og drikker seg selv til doms. </a:t>
            </a:r>
            <a:endParaRPr lang="nb-NO" sz="1500" dirty="0">
              <a:solidFill>
                <a:srgbClr val="000000"/>
              </a:solidFill>
              <a:effectLst/>
              <a:latin typeface="Trebuchet MS" panose="020B0603020202020204" pitchFamily="34" charset="0"/>
              <a:ea typeface="Calibri" panose="020F0502020204030204" pitchFamily="34" charset="0"/>
              <a:cs typeface="Trebuchet MS" panose="020B0603020202020204" pitchFamily="34" charset="0"/>
            </a:endParaRPr>
          </a:p>
        </p:txBody>
      </p:sp>
      <p:sp>
        <p:nvSpPr>
          <p:cNvPr id="13" name="Tekstboks 2">
            <a:extLst>
              <a:ext uri="{FF2B5EF4-FFF2-40B4-BE49-F238E27FC236}">
                <a16:creationId xmlns:a16="http://schemas.microsoft.com/office/drawing/2014/main" id="{1A11EA0C-7F43-31DE-C2FA-11F1E459B080}"/>
              </a:ext>
            </a:extLst>
          </p:cNvPr>
          <p:cNvSpPr txBox="1">
            <a:spLocks noChangeArrowheads="1"/>
          </p:cNvSpPr>
          <p:nvPr/>
        </p:nvSpPr>
        <p:spPr bwMode="auto">
          <a:xfrm>
            <a:off x="6896988" y="976941"/>
            <a:ext cx="4074391" cy="4253085"/>
          </a:xfrm>
          <a:prstGeom prst="rect">
            <a:avLst/>
          </a:prstGeom>
          <a:noFill/>
          <a:ln w="9525">
            <a:noFill/>
            <a:miter lim="800000"/>
            <a:headEnd/>
            <a:tailEnd/>
          </a:ln>
        </p:spPr>
        <p:txBody>
          <a:bodyPr rot="0" vert="horz" wrap="square" lIns="91440" tIns="45720" rIns="91440" bIns="45720" anchor="t" anchorCtr="0">
            <a:noAutofit/>
          </a:bodyPr>
          <a:lstStyle/>
          <a:p>
            <a:r>
              <a:rPr lang="nb-NO" sz="1500" b="1" dirty="0" err="1">
                <a:solidFill>
                  <a:srgbClr val="000000"/>
                </a:solidFill>
                <a:effectLst/>
                <a:latin typeface="Calibri" panose="020F0502020204030204" pitchFamily="34" charset="0"/>
                <a:ea typeface="Calibri" panose="020F0502020204030204" pitchFamily="34" charset="0"/>
                <a:cs typeface="Trebuchet MS" panose="020B0603020202020204" pitchFamily="34" charset="0"/>
              </a:rPr>
              <a:t>Joh</a:t>
            </a:r>
            <a:r>
              <a:rPr lang="nb-NO" sz="1500" b="1" dirty="0">
                <a:solidFill>
                  <a:srgbClr val="000000"/>
                </a:solidFill>
                <a:effectLst/>
                <a:latin typeface="Calibri" panose="020F0502020204030204" pitchFamily="34" charset="0"/>
                <a:ea typeface="Calibri" panose="020F0502020204030204" pitchFamily="34" charset="0"/>
                <a:cs typeface="Trebuchet MS" panose="020B0603020202020204" pitchFamily="34" charset="0"/>
              </a:rPr>
              <a:t> 6,54–58: </a:t>
            </a:r>
            <a:r>
              <a:rPr lang="nb-NO" sz="1500" dirty="0">
                <a:solidFill>
                  <a:srgbClr val="000000"/>
                </a:solidFill>
                <a:effectLst/>
                <a:latin typeface="Calibri" panose="020F0502020204030204" pitchFamily="34" charset="0"/>
                <a:ea typeface="Calibri" panose="020F0502020204030204" pitchFamily="34" charset="0"/>
                <a:cs typeface="Trebuchet MS" panose="020B0603020202020204" pitchFamily="34" charset="0"/>
              </a:rPr>
              <a:t>Men den som spiser min kropp og drikker mitt blod, har evig liv, og jeg skal reise ham opp på den siste dag. For min kropp er sann mat, og mitt blod er sann drikk. Den som spiser min kropp og drikker mitt blod, blir i meg og jeg i ham. Slik den levende Far har sendt meg og jeg lever ved ham, slik skal også den som spiser meg, leve ved meg. Dette er det brød som er kommet ned fra him-melen, ikke det som fedrene spiste, de som døde. Den som spiser dette brødet, skal leve i all evighet. </a:t>
            </a:r>
            <a:endParaRPr lang="nb-NO" sz="1500" dirty="0">
              <a:solidFill>
                <a:srgbClr val="000000"/>
              </a:solidFill>
              <a:effectLst/>
              <a:latin typeface="Trebuchet MS" panose="020B0603020202020204" pitchFamily="34" charset="0"/>
              <a:ea typeface="Calibri" panose="020F0502020204030204" pitchFamily="34" charset="0"/>
              <a:cs typeface="Trebuchet MS" panose="020B0603020202020204" pitchFamily="34" charset="0"/>
            </a:endParaRPr>
          </a:p>
          <a:p>
            <a:pPr>
              <a:lnSpc>
                <a:spcPct val="107000"/>
              </a:lnSpc>
              <a:spcAft>
                <a:spcPts val="800"/>
              </a:spcAft>
            </a:pPr>
            <a:br>
              <a:rPr lang="nb-NO" sz="1500" b="1" dirty="0">
                <a:effectLst/>
                <a:latin typeface="Calibri" panose="020F0502020204030204" pitchFamily="34" charset="0"/>
                <a:ea typeface="Calibri" panose="020F0502020204030204" pitchFamily="34" charset="0"/>
                <a:cs typeface="Calibri" panose="020F0502020204030204" pitchFamily="34" charset="0"/>
              </a:rPr>
            </a:br>
            <a:r>
              <a:rPr lang="nb-NO" sz="1500" b="1" dirty="0">
                <a:effectLst/>
                <a:latin typeface="Calibri" panose="020F0502020204030204" pitchFamily="34" charset="0"/>
                <a:ea typeface="Calibri" panose="020F0502020204030204" pitchFamily="34" charset="0"/>
                <a:cs typeface="Calibri" panose="020F0502020204030204" pitchFamily="34" charset="0"/>
              </a:rPr>
              <a:t>1 Kor 10,16–17: </a:t>
            </a:r>
            <a:r>
              <a:rPr lang="nb-NO" sz="1500" dirty="0">
                <a:effectLst/>
                <a:latin typeface="Calibri" panose="020F0502020204030204" pitchFamily="34" charset="0"/>
                <a:ea typeface="Calibri" panose="020F0502020204030204" pitchFamily="34" charset="0"/>
                <a:cs typeface="Calibri" panose="020F0502020204030204" pitchFamily="34" charset="0"/>
              </a:rPr>
              <a:t>Velsignelsens beger som vi velsigner, gir det ikke del i Kristi blod? Brødet som vi bryter, gir det ikke del i Kristi kropp? Fordi det er ett brød, er vi alle én kropp. For vi har alle del i det ene brød.</a:t>
            </a:r>
            <a:endParaRPr lang="nb-NO" sz="15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7690489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306</TotalTime>
  <Words>472</Words>
  <Application>Microsoft Macintosh PowerPoint</Application>
  <PresentationFormat>Widescreen</PresentationFormat>
  <Paragraphs>18</Paragraphs>
  <Slides>7</Slides>
  <Notes>0</Notes>
  <HiddenSlides>0</HiddenSlides>
  <MMClips>0</MMClips>
  <ScaleCrop>false</ScaleCrop>
  <HeadingPairs>
    <vt:vector size="6" baseType="variant">
      <vt:variant>
        <vt:lpstr>Brukte skrifter</vt:lpstr>
      </vt:variant>
      <vt:variant>
        <vt:i4>4</vt:i4>
      </vt:variant>
      <vt:variant>
        <vt:lpstr>Tema</vt:lpstr>
      </vt:variant>
      <vt:variant>
        <vt:i4>1</vt:i4>
      </vt:variant>
      <vt:variant>
        <vt:lpstr>Lysbildetitler</vt:lpstr>
      </vt:variant>
      <vt:variant>
        <vt:i4>7</vt:i4>
      </vt:variant>
    </vt:vector>
  </HeadingPairs>
  <TitlesOfParts>
    <vt:vector size="12" baseType="lpstr">
      <vt:lpstr>Arial</vt:lpstr>
      <vt:lpstr>Calibri</vt:lpstr>
      <vt:lpstr>Calibri Light</vt:lpstr>
      <vt:lpstr>Trebuchet MS</vt:lpstr>
      <vt:lpstr>Office-tema</vt:lpstr>
      <vt:lpstr>PowerPoint-presentasjon</vt:lpstr>
      <vt:lpstr>Minnemåltid</vt:lpstr>
      <vt:lpstr>Styrkemåltid</vt:lpstr>
      <vt:lpstr>Himmelmåltid</vt:lpstr>
      <vt:lpstr>Takkemåltid</vt:lpstr>
      <vt:lpstr>Felleskapsmåltid</vt:lpstr>
      <vt:lpstr>Bibelvers om nattverd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Terje Simonsen</dc:creator>
  <cp:lastModifiedBy>Aslak Ånestad</cp:lastModifiedBy>
  <cp:revision>27</cp:revision>
  <dcterms:created xsi:type="dcterms:W3CDTF">2021-06-08T08:27:15Z</dcterms:created>
  <dcterms:modified xsi:type="dcterms:W3CDTF">2024-02-02T14:12:34Z</dcterms:modified>
</cp:coreProperties>
</file>